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6B399-2BE1-A245-ED4B-886D2CF76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9D84AE-135E-333E-B9E1-C746F317B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0CE6A-B7D8-5C85-27FA-C7732711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FB9AA-DD1F-2402-9B86-AB11731A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803DA-12B0-B436-9222-9F1B098F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4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DF5F-2F28-7600-75BA-7B5600F1B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450274-57CB-3414-36FC-16197FCB2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724BC-6FED-5DD2-8DBD-D3C5D80D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64F2C-1253-3410-902D-9048BEE2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FED44-D309-E1B1-4BFA-D562B214B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1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98BD8E-6128-C23F-DBE1-3A16919532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FD976-774E-68DC-BEF5-F6862AFF8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4B781-6E4E-75A2-4CD5-038B93B88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126EB-DB73-8335-57E3-B315DCB1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A3B5F-F58F-0988-710F-80BFD402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53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B64BB-5CC1-218B-C762-A4A6864C6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77050-FF25-8FEC-322B-6C236E1B0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43FA5-B432-B9DE-0605-3C94A29B8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23AC7-B137-9FBF-B9A8-AC35D9AD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98360-2C3B-94C1-91DA-D8903B72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7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FDCE-1D1D-29F9-4F1A-AE7722C4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B1AC1-1421-8659-D85C-127B63944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A48F6-557B-5943-2587-348BDFFB4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66DB6-8739-6A7D-CAEE-1F55BB459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80D92-2B51-4B58-B74A-74E625C0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0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8E982-4519-2320-6578-1174B58F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17310-E237-A652-5AD1-83430B2BC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DDE82-0A45-06A3-7438-102223312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E0638-2339-E8DA-6B2F-8833ED34A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4A510-CDC0-DA68-3B96-070CF991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91AFE-B980-D4BA-C4B8-16BD1FED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F7B80-5E7E-6FB5-24DA-5452DE570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0C6FE-FFEF-339A-064A-92B2041AB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7342E-24C8-5072-9A14-0A927CC7D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5FCE0A-330D-ED1B-C193-CE6F8A66BF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74901-D994-3D8B-797C-7C17155911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674426-D5A1-2984-9CD6-92E592BD3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1F3B3-415C-35F2-87E0-3AF1EC12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590600-FD59-D5C5-C325-31FDFC7E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27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2C9E1-7C92-E807-3840-B6EBC588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A4AE25-07F1-8500-B6EB-B604D498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79A5B-7A30-5B8B-E433-BF4672935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FF90B-EA2D-970A-CE94-204714B84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1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087684-A602-72A6-6507-F47A6AB0A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41889-DF15-3A7A-606C-4981A4644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18074-927F-62D4-9B31-0C7A9331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3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899B7-F523-5E07-9B29-03F745566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5063-2143-4D78-A77B-519BD44B7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3ECDA-0372-576B-00F0-C7919547C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5D57D-8DCF-003A-AC21-795B1234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5D862-3F04-D352-9E05-0FC14984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0DB58-54B6-03B2-4C6F-1B32EA4E6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0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7FE73-3B38-F651-2FBC-E41FD47DB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C854AC-40E5-F74C-4846-59163FFB5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D2F33-DF25-7284-510D-D37204071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0783C-B0D2-44A5-FE59-50E0BE8C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79DE7-408A-E374-68F3-54896A436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69A573-4F60-CA4E-7B3F-71701970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2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3E8DC7-ACB5-AFCB-A87E-DB458E72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C951B-F63B-C45F-0AC8-6A2AC3620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96BA2-346D-5A76-614A-BD6EA86FD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5323F-F74B-4C7A-A003-42D20E53810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497CE-68C8-0D50-F088-DADCCAF09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F942F-0589-703A-0837-731CE8934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A35304-ED2A-40FE-8C42-6EB3AD40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58780E-3D5B-5A99-377B-38F43FA37F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897917"/>
              </p:ext>
            </p:extLst>
          </p:nvPr>
        </p:nvGraphicFramePr>
        <p:xfrm>
          <a:off x="905256" y="719666"/>
          <a:ext cx="10506456" cy="512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2152">
                  <a:extLst>
                    <a:ext uri="{9D8B030D-6E8A-4147-A177-3AD203B41FA5}">
                      <a16:colId xmlns:a16="http://schemas.microsoft.com/office/drawing/2014/main" val="2054600226"/>
                    </a:ext>
                  </a:extLst>
                </a:gridCol>
                <a:gridCol w="3502152">
                  <a:extLst>
                    <a:ext uri="{9D8B030D-6E8A-4147-A177-3AD203B41FA5}">
                      <a16:colId xmlns:a16="http://schemas.microsoft.com/office/drawing/2014/main" val="2029749332"/>
                    </a:ext>
                  </a:extLst>
                </a:gridCol>
                <a:gridCol w="3502152">
                  <a:extLst>
                    <a:ext uri="{9D8B030D-6E8A-4147-A177-3AD203B41FA5}">
                      <a16:colId xmlns:a16="http://schemas.microsoft.com/office/drawing/2014/main" val="1293818491"/>
                    </a:ext>
                  </a:extLst>
                </a:gridCol>
              </a:tblGrid>
              <a:tr h="46905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Voice of 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Measurement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43362"/>
                  </a:ext>
                </a:extLst>
              </a:tr>
              <a:tr h="931616">
                <a:tc rowSpan="5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130611"/>
                  </a:ext>
                </a:extLst>
              </a:tr>
              <a:tr h="9316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194611"/>
                  </a:ext>
                </a:extLst>
              </a:tr>
              <a:tr h="9316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495922"/>
                  </a:ext>
                </a:extLst>
              </a:tr>
              <a:tr h="9316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771324"/>
                  </a:ext>
                </a:extLst>
              </a:tr>
              <a:tr h="93161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167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63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1A438-C578-5D77-CECA-D176FCA9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020DE-A731-E946-FDE0-41116EF0C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682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Problem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DeFranco</dc:creator>
  <cp:lastModifiedBy>Jerry DeFranco</cp:lastModifiedBy>
  <cp:revision>4</cp:revision>
  <dcterms:created xsi:type="dcterms:W3CDTF">2026-05-04T15:03:51Z</dcterms:created>
  <dcterms:modified xsi:type="dcterms:W3CDTF">2026-05-06T13:10:23Z</dcterms:modified>
</cp:coreProperties>
</file>