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ABA353-EA77-4EEF-8D6A-51F340FEA2AD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A00AD04-221F-4267-866C-E790C8CAA41D}">
      <dgm:prSet phldrT="[Text]" phldr="0"/>
      <dgm:spPr/>
      <dgm:t>
        <a:bodyPr/>
        <a:lstStyle/>
        <a:p>
          <a:r>
            <a:rPr lang="en-US"/>
            <a:t>Suppliers</a:t>
          </a:r>
          <a:endParaRPr lang="en-US" dirty="0"/>
        </a:p>
      </dgm:t>
    </dgm:pt>
    <dgm:pt modelId="{9070B3B4-7E3A-4963-9F9F-4EF02DC59266}" type="parTrans" cxnId="{75E4D6ED-DD73-45F8-B684-225A1CA83A5E}">
      <dgm:prSet/>
      <dgm:spPr/>
      <dgm:t>
        <a:bodyPr/>
        <a:lstStyle/>
        <a:p>
          <a:endParaRPr lang="en-US"/>
        </a:p>
      </dgm:t>
    </dgm:pt>
    <dgm:pt modelId="{2785658D-80F1-4E68-A604-82FD7CAFA6B8}" type="sibTrans" cxnId="{75E4D6ED-DD73-45F8-B684-225A1CA83A5E}">
      <dgm:prSet/>
      <dgm:spPr/>
      <dgm:t>
        <a:bodyPr/>
        <a:lstStyle/>
        <a:p>
          <a:endParaRPr lang="en-US"/>
        </a:p>
      </dgm:t>
    </dgm:pt>
    <dgm:pt modelId="{4B18C418-7488-412C-8879-DAB80289366A}">
      <dgm:prSet phldrT="[Text]" phldr="0"/>
      <dgm:spPr/>
      <dgm:t>
        <a:bodyPr/>
        <a:lstStyle/>
        <a:p>
          <a:r>
            <a:rPr lang="en-US" dirty="0"/>
            <a:t>Inputs</a:t>
          </a:r>
        </a:p>
      </dgm:t>
    </dgm:pt>
    <dgm:pt modelId="{6B66F8B2-2569-459B-8713-619D9EEE609F}" type="parTrans" cxnId="{88BB624B-8C24-4669-9157-A1F43C692A4A}">
      <dgm:prSet/>
      <dgm:spPr/>
      <dgm:t>
        <a:bodyPr/>
        <a:lstStyle/>
        <a:p>
          <a:endParaRPr lang="en-US"/>
        </a:p>
      </dgm:t>
    </dgm:pt>
    <dgm:pt modelId="{152CF93D-A819-450F-BE10-73DA245DEE36}" type="sibTrans" cxnId="{88BB624B-8C24-4669-9157-A1F43C692A4A}">
      <dgm:prSet/>
      <dgm:spPr/>
      <dgm:t>
        <a:bodyPr/>
        <a:lstStyle/>
        <a:p>
          <a:endParaRPr lang="en-US"/>
        </a:p>
      </dgm:t>
    </dgm:pt>
    <dgm:pt modelId="{8EF44DF0-ADB8-40EE-AD6E-BFBCEB1EFE72}">
      <dgm:prSet phldrT="[Text]" phldr="0"/>
      <dgm:spPr/>
      <dgm:t>
        <a:bodyPr/>
        <a:lstStyle/>
        <a:p>
          <a:r>
            <a:rPr lang="en-US" dirty="0"/>
            <a:t>Process</a:t>
          </a:r>
        </a:p>
      </dgm:t>
    </dgm:pt>
    <dgm:pt modelId="{DB6D2592-6B42-4D22-A8B1-2CB5EBAC46C3}" type="parTrans" cxnId="{23DE82FE-1BA1-44F8-9BA6-BE4AA50DCDDE}">
      <dgm:prSet/>
      <dgm:spPr/>
      <dgm:t>
        <a:bodyPr/>
        <a:lstStyle/>
        <a:p>
          <a:endParaRPr lang="en-US"/>
        </a:p>
      </dgm:t>
    </dgm:pt>
    <dgm:pt modelId="{A48F7660-0DE5-459F-A068-C1F05DCCB22C}" type="sibTrans" cxnId="{23DE82FE-1BA1-44F8-9BA6-BE4AA50DCDDE}">
      <dgm:prSet/>
      <dgm:spPr/>
      <dgm:t>
        <a:bodyPr/>
        <a:lstStyle/>
        <a:p>
          <a:endParaRPr lang="en-US"/>
        </a:p>
      </dgm:t>
    </dgm:pt>
    <dgm:pt modelId="{6544E608-A7B5-4524-9A97-D81AD7B8E94A}">
      <dgm:prSet phldrT="[Text]" phldr="0"/>
      <dgm:spPr/>
      <dgm:t>
        <a:bodyPr/>
        <a:lstStyle/>
        <a:p>
          <a:r>
            <a:rPr lang="en-US" dirty="0"/>
            <a:t>Outputs</a:t>
          </a:r>
        </a:p>
      </dgm:t>
    </dgm:pt>
    <dgm:pt modelId="{DED284CA-2311-4A24-925A-AD16E8A72439}" type="parTrans" cxnId="{DFDF052A-E5E6-4EE6-9B3A-4E42D04850D2}">
      <dgm:prSet/>
      <dgm:spPr/>
      <dgm:t>
        <a:bodyPr/>
        <a:lstStyle/>
        <a:p>
          <a:endParaRPr lang="en-US"/>
        </a:p>
      </dgm:t>
    </dgm:pt>
    <dgm:pt modelId="{9AE5EF4E-4572-4B63-85BB-25668946B422}" type="sibTrans" cxnId="{DFDF052A-E5E6-4EE6-9B3A-4E42D04850D2}">
      <dgm:prSet/>
      <dgm:spPr/>
      <dgm:t>
        <a:bodyPr/>
        <a:lstStyle/>
        <a:p>
          <a:endParaRPr lang="en-US"/>
        </a:p>
      </dgm:t>
    </dgm:pt>
    <dgm:pt modelId="{FEB81C35-F2A2-455F-BFC4-11093B687D8E}">
      <dgm:prSet phldrT="[Text]" phldr="0"/>
      <dgm:spPr/>
      <dgm:t>
        <a:bodyPr/>
        <a:lstStyle/>
        <a:p>
          <a:r>
            <a:rPr lang="en-US"/>
            <a:t>Customer</a:t>
          </a:r>
          <a:endParaRPr lang="en-US" dirty="0"/>
        </a:p>
      </dgm:t>
    </dgm:pt>
    <dgm:pt modelId="{CE973BB8-15BE-4A76-9E23-5A9A7F5ED05D}" type="parTrans" cxnId="{F9622E72-7C44-4EE2-B029-4AD39E77103F}">
      <dgm:prSet/>
      <dgm:spPr/>
      <dgm:t>
        <a:bodyPr/>
        <a:lstStyle/>
        <a:p>
          <a:endParaRPr lang="en-US"/>
        </a:p>
      </dgm:t>
    </dgm:pt>
    <dgm:pt modelId="{09FA5A2C-F11E-418C-99DF-5F15458C950B}" type="sibTrans" cxnId="{F9622E72-7C44-4EE2-B029-4AD39E77103F}">
      <dgm:prSet/>
      <dgm:spPr/>
      <dgm:t>
        <a:bodyPr/>
        <a:lstStyle/>
        <a:p>
          <a:endParaRPr lang="en-US"/>
        </a:p>
      </dgm:t>
    </dgm:pt>
    <dgm:pt modelId="{EF63904E-590D-4E78-9441-E52D6D9FA41D}" type="pres">
      <dgm:prSet presAssocID="{32ABA353-EA77-4EEF-8D6A-51F340FEA2AD}" presName="Name0" presStyleCnt="0">
        <dgm:presLayoutVars>
          <dgm:dir/>
          <dgm:animLvl val="lvl"/>
          <dgm:resizeHandles val="exact"/>
        </dgm:presLayoutVars>
      </dgm:prSet>
      <dgm:spPr/>
    </dgm:pt>
    <dgm:pt modelId="{984CA281-BD6A-4BCD-A8EE-A15DBED496E6}" type="pres">
      <dgm:prSet presAssocID="{3A00AD04-221F-4267-866C-E790C8CAA41D}" presName="composite" presStyleCnt="0"/>
      <dgm:spPr/>
    </dgm:pt>
    <dgm:pt modelId="{B6D1D946-F6DE-4F9F-A19D-9F694AA07928}" type="pres">
      <dgm:prSet presAssocID="{3A00AD04-221F-4267-866C-E790C8CAA41D}" presName="parTx" presStyleLbl="alignNode1" presStyleIdx="0" presStyleCnt="5">
        <dgm:presLayoutVars>
          <dgm:chMax val="0"/>
          <dgm:chPref val="0"/>
          <dgm:bulletEnabled val="1"/>
        </dgm:presLayoutVars>
      </dgm:prSet>
      <dgm:spPr/>
    </dgm:pt>
    <dgm:pt modelId="{E00E71D1-FA2F-4F05-9B2B-39049DBEF8AE}" type="pres">
      <dgm:prSet presAssocID="{3A00AD04-221F-4267-866C-E790C8CAA41D}" presName="desTx" presStyleLbl="alignAccFollowNode1" presStyleIdx="0" presStyleCnt="5">
        <dgm:presLayoutVars>
          <dgm:bulletEnabled val="1"/>
        </dgm:presLayoutVars>
      </dgm:prSet>
      <dgm:spPr/>
    </dgm:pt>
    <dgm:pt modelId="{993778E3-FF58-4BC8-8F83-56DDFE2678D6}" type="pres">
      <dgm:prSet presAssocID="{2785658D-80F1-4E68-A604-82FD7CAFA6B8}" presName="space" presStyleCnt="0"/>
      <dgm:spPr/>
    </dgm:pt>
    <dgm:pt modelId="{DE0D6B14-7A4B-4807-8780-97352E8691BF}" type="pres">
      <dgm:prSet presAssocID="{4B18C418-7488-412C-8879-DAB80289366A}" presName="composite" presStyleCnt="0"/>
      <dgm:spPr/>
    </dgm:pt>
    <dgm:pt modelId="{D900F164-98CE-432E-BF05-3CB112332215}" type="pres">
      <dgm:prSet presAssocID="{4B18C418-7488-412C-8879-DAB80289366A}" presName="parTx" presStyleLbl="alignNode1" presStyleIdx="1" presStyleCnt="5">
        <dgm:presLayoutVars>
          <dgm:chMax val="0"/>
          <dgm:chPref val="0"/>
          <dgm:bulletEnabled val="1"/>
        </dgm:presLayoutVars>
      </dgm:prSet>
      <dgm:spPr/>
    </dgm:pt>
    <dgm:pt modelId="{C93F5B5D-422A-4D4A-B802-A7AD1A44FC6B}" type="pres">
      <dgm:prSet presAssocID="{4B18C418-7488-412C-8879-DAB80289366A}" presName="desTx" presStyleLbl="alignAccFollowNode1" presStyleIdx="1" presStyleCnt="5">
        <dgm:presLayoutVars>
          <dgm:bulletEnabled val="1"/>
        </dgm:presLayoutVars>
      </dgm:prSet>
      <dgm:spPr/>
    </dgm:pt>
    <dgm:pt modelId="{E0BAD8D2-C686-4480-9CBA-AD8864E2172B}" type="pres">
      <dgm:prSet presAssocID="{152CF93D-A819-450F-BE10-73DA245DEE36}" presName="space" presStyleCnt="0"/>
      <dgm:spPr/>
    </dgm:pt>
    <dgm:pt modelId="{073A9ED0-B8A7-43CC-92B4-0F7CF66FBCE3}" type="pres">
      <dgm:prSet presAssocID="{8EF44DF0-ADB8-40EE-AD6E-BFBCEB1EFE72}" presName="composite" presStyleCnt="0"/>
      <dgm:spPr/>
    </dgm:pt>
    <dgm:pt modelId="{C618F701-FD0B-40EB-8FE3-25A19A5B8B8B}" type="pres">
      <dgm:prSet presAssocID="{8EF44DF0-ADB8-40EE-AD6E-BFBCEB1EFE72}" presName="parTx" presStyleLbl="alignNode1" presStyleIdx="2" presStyleCnt="5">
        <dgm:presLayoutVars>
          <dgm:chMax val="0"/>
          <dgm:chPref val="0"/>
          <dgm:bulletEnabled val="1"/>
        </dgm:presLayoutVars>
      </dgm:prSet>
      <dgm:spPr/>
    </dgm:pt>
    <dgm:pt modelId="{863FA6D4-0CE5-45C4-8CE8-218A05BD0193}" type="pres">
      <dgm:prSet presAssocID="{8EF44DF0-ADB8-40EE-AD6E-BFBCEB1EFE72}" presName="desTx" presStyleLbl="alignAccFollowNode1" presStyleIdx="2" presStyleCnt="5">
        <dgm:presLayoutVars>
          <dgm:bulletEnabled val="1"/>
        </dgm:presLayoutVars>
      </dgm:prSet>
      <dgm:spPr/>
    </dgm:pt>
    <dgm:pt modelId="{CC39EAA1-9FBA-4962-B7DD-C502F5A881AF}" type="pres">
      <dgm:prSet presAssocID="{A48F7660-0DE5-459F-A068-C1F05DCCB22C}" presName="space" presStyleCnt="0"/>
      <dgm:spPr/>
    </dgm:pt>
    <dgm:pt modelId="{F0964945-6662-467B-964D-4119FF04B668}" type="pres">
      <dgm:prSet presAssocID="{6544E608-A7B5-4524-9A97-D81AD7B8E94A}" presName="composite" presStyleCnt="0"/>
      <dgm:spPr/>
    </dgm:pt>
    <dgm:pt modelId="{BBDC6D57-6E28-436F-9C72-959F638076E8}" type="pres">
      <dgm:prSet presAssocID="{6544E608-A7B5-4524-9A97-D81AD7B8E94A}" presName="parTx" presStyleLbl="alignNode1" presStyleIdx="3" presStyleCnt="5">
        <dgm:presLayoutVars>
          <dgm:chMax val="0"/>
          <dgm:chPref val="0"/>
          <dgm:bulletEnabled val="1"/>
        </dgm:presLayoutVars>
      </dgm:prSet>
      <dgm:spPr/>
    </dgm:pt>
    <dgm:pt modelId="{191734D8-27D5-4E0E-B363-5B9E00B4F019}" type="pres">
      <dgm:prSet presAssocID="{6544E608-A7B5-4524-9A97-D81AD7B8E94A}" presName="desTx" presStyleLbl="alignAccFollowNode1" presStyleIdx="3" presStyleCnt="5">
        <dgm:presLayoutVars>
          <dgm:bulletEnabled val="1"/>
        </dgm:presLayoutVars>
      </dgm:prSet>
      <dgm:spPr/>
    </dgm:pt>
    <dgm:pt modelId="{C371C907-F178-4EFF-B304-FC5F327C9D5D}" type="pres">
      <dgm:prSet presAssocID="{9AE5EF4E-4572-4B63-85BB-25668946B422}" presName="space" presStyleCnt="0"/>
      <dgm:spPr/>
    </dgm:pt>
    <dgm:pt modelId="{557FE76D-232A-4147-A5B2-512EF7C0FE87}" type="pres">
      <dgm:prSet presAssocID="{FEB81C35-F2A2-455F-BFC4-11093B687D8E}" presName="composite" presStyleCnt="0"/>
      <dgm:spPr/>
    </dgm:pt>
    <dgm:pt modelId="{447DA0BF-CAFB-4F4D-BB37-394D6D46046E}" type="pres">
      <dgm:prSet presAssocID="{FEB81C35-F2A2-455F-BFC4-11093B687D8E}" presName="parTx" presStyleLbl="alignNode1" presStyleIdx="4" presStyleCnt="5">
        <dgm:presLayoutVars>
          <dgm:chMax val="0"/>
          <dgm:chPref val="0"/>
          <dgm:bulletEnabled val="1"/>
        </dgm:presLayoutVars>
      </dgm:prSet>
      <dgm:spPr/>
    </dgm:pt>
    <dgm:pt modelId="{73DC2495-F6B7-491E-A27B-24709D891110}" type="pres">
      <dgm:prSet presAssocID="{FEB81C35-F2A2-455F-BFC4-11093B687D8E}" presName="desTx" presStyleLbl="alignAccFollowNode1" presStyleIdx="4" presStyleCnt="5">
        <dgm:presLayoutVars>
          <dgm:bulletEnabled val="1"/>
        </dgm:presLayoutVars>
      </dgm:prSet>
      <dgm:spPr/>
    </dgm:pt>
  </dgm:ptLst>
  <dgm:cxnLst>
    <dgm:cxn modelId="{06B69B03-8B75-404A-BB7E-833C4A8BA944}" type="presOf" srcId="{3A00AD04-221F-4267-866C-E790C8CAA41D}" destId="{B6D1D946-F6DE-4F9F-A19D-9F694AA07928}" srcOrd="0" destOrd="0" presId="urn:microsoft.com/office/officeart/2005/8/layout/hList1"/>
    <dgm:cxn modelId="{DFDF052A-E5E6-4EE6-9B3A-4E42D04850D2}" srcId="{32ABA353-EA77-4EEF-8D6A-51F340FEA2AD}" destId="{6544E608-A7B5-4524-9A97-D81AD7B8E94A}" srcOrd="3" destOrd="0" parTransId="{DED284CA-2311-4A24-925A-AD16E8A72439}" sibTransId="{9AE5EF4E-4572-4B63-85BB-25668946B422}"/>
    <dgm:cxn modelId="{230C142A-1CCD-4D52-AF06-AB0C9F21A0CA}" type="presOf" srcId="{FEB81C35-F2A2-455F-BFC4-11093B687D8E}" destId="{447DA0BF-CAFB-4F4D-BB37-394D6D46046E}" srcOrd="0" destOrd="0" presId="urn:microsoft.com/office/officeart/2005/8/layout/hList1"/>
    <dgm:cxn modelId="{178AF15E-3CCA-451A-A154-5C7F2353CD61}" type="presOf" srcId="{6544E608-A7B5-4524-9A97-D81AD7B8E94A}" destId="{BBDC6D57-6E28-436F-9C72-959F638076E8}" srcOrd="0" destOrd="0" presId="urn:microsoft.com/office/officeart/2005/8/layout/hList1"/>
    <dgm:cxn modelId="{F9B59565-2E1C-4B3A-930F-76FDEDC3FAC7}" type="presOf" srcId="{4B18C418-7488-412C-8879-DAB80289366A}" destId="{D900F164-98CE-432E-BF05-3CB112332215}" srcOrd="0" destOrd="0" presId="urn:microsoft.com/office/officeart/2005/8/layout/hList1"/>
    <dgm:cxn modelId="{88BB624B-8C24-4669-9157-A1F43C692A4A}" srcId="{32ABA353-EA77-4EEF-8D6A-51F340FEA2AD}" destId="{4B18C418-7488-412C-8879-DAB80289366A}" srcOrd="1" destOrd="0" parTransId="{6B66F8B2-2569-459B-8713-619D9EEE609F}" sibTransId="{152CF93D-A819-450F-BE10-73DA245DEE36}"/>
    <dgm:cxn modelId="{1F1C7A6C-5ABA-4668-958D-B9D5CD60E673}" type="presOf" srcId="{32ABA353-EA77-4EEF-8D6A-51F340FEA2AD}" destId="{EF63904E-590D-4E78-9441-E52D6D9FA41D}" srcOrd="0" destOrd="0" presId="urn:microsoft.com/office/officeart/2005/8/layout/hList1"/>
    <dgm:cxn modelId="{F9622E72-7C44-4EE2-B029-4AD39E77103F}" srcId="{32ABA353-EA77-4EEF-8D6A-51F340FEA2AD}" destId="{FEB81C35-F2A2-455F-BFC4-11093B687D8E}" srcOrd="4" destOrd="0" parTransId="{CE973BB8-15BE-4A76-9E23-5A9A7F5ED05D}" sibTransId="{09FA5A2C-F11E-418C-99DF-5F15458C950B}"/>
    <dgm:cxn modelId="{0701E985-73A5-4A45-9E2D-262CCD999BEB}" type="presOf" srcId="{8EF44DF0-ADB8-40EE-AD6E-BFBCEB1EFE72}" destId="{C618F701-FD0B-40EB-8FE3-25A19A5B8B8B}" srcOrd="0" destOrd="0" presId="urn:microsoft.com/office/officeart/2005/8/layout/hList1"/>
    <dgm:cxn modelId="{75E4D6ED-DD73-45F8-B684-225A1CA83A5E}" srcId="{32ABA353-EA77-4EEF-8D6A-51F340FEA2AD}" destId="{3A00AD04-221F-4267-866C-E790C8CAA41D}" srcOrd="0" destOrd="0" parTransId="{9070B3B4-7E3A-4963-9F9F-4EF02DC59266}" sibTransId="{2785658D-80F1-4E68-A604-82FD7CAFA6B8}"/>
    <dgm:cxn modelId="{23DE82FE-1BA1-44F8-9BA6-BE4AA50DCDDE}" srcId="{32ABA353-EA77-4EEF-8D6A-51F340FEA2AD}" destId="{8EF44DF0-ADB8-40EE-AD6E-BFBCEB1EFE72}" srcOrd="2" destOrd="0" parTransId="{DB6D2592-6B42-4D22-A8B1-2CB5EBAC46C3}" sibTransId="{A48F7660-0DE5-459F-A068-C1F05DCCB22C}"/>
    <dgm:cxn modelId="{B145F334-A639-40A1-8C6E-47CD0DF2E7EC}" type="presParOf" srcId="{EF63904E-590D-4E78-9441-E52D6D9FA41D}" destId="{984CA281-BD6A-4BCD-A8EE-A15DBED496E6}" srcOrd="0" destOrd="0" presId="urn:microsoft.com/office/officeart/2005/8/layout/hList1"/>
    <dgm:cxn modelId="{CA5DC5A6-3FEC-4861-88F3-6B873492A4B3}" type="presParOf" srcId="{984CA281-BD6A-4BCD-A8EE-A15DBED496E6}" destId="{B6D1D946-F6DE-4F9F-A19D-9F694AA07928}" srcOrd="0" destOrd="0" presId="urn:microsoft.com/office/officeart/2005/8/layout/hList1"/>
    <dgm:cxn modelId="{730A69DC-AA81-42BD-96B9-C9538968AB00}" type="presParOf" srcId="{984CA281-BD6A-4BCD-A8EE-A15DBED496E6}" destId="{E00E71D1-FA2F-4F05-9B2B-39049DBEF8AE}" srcOrd="1" destOrd="0" presId="urn:microsoft.com/office/officeart/2005/8/layout/hList1"/>
    <dgm:cxn modelId="{6A976BB3-7C0B-45B6-8A91-B34BB8728441}" type="presParOf" srcId="{EF63904E-590D-4E78-9441-E52D6D9FA41D}" destId="{993778E3-FF58-4BC8-8F83-56DDFE2678D6}" srcOrd="1" destOrd="0" presId="urn:microsoft.com/office/officeart/2005/8/layout/hList1"/>
    <dgm:cxn modelId="{F0B3C492-B793-41D1-95A1-0476006A3D6C}" type="presParOf" srcId="{EF63904E-590D-4E78-9441-E52D6D9FA41D}" destId="{DE0D6B14-7A4B-4807-8780-97352E8691BF}" srcOrd="2" destOrd="0" presId="urn:microsoft.com/office/officeart/2005/8/layout/hList1"/>
    <dgm:cxn modelId="{2D3F1E9C-E563-497F-8400-714C9E234438}" type="presParOf" srcId="{DE0D6B14-7A4B-4807-8780-97352E8691BF}" destId="{D900F164-98CE-432E-BF05-3CB112332215}" srcOrd="0" destOrd="0" presId="urn:microsoft.com/office/officeart/2005/8/layout/hList1"/>
    <dgm:cxn modelId="{C2DE97A0-59CA-45F5-85F9-EE2DFA26A2C8}" type="presParOf" srcId="{DE0D6B14-7A4B-4807-8780-97352E8691BF}" destId="{C93F5B5D-422A-4D4A-B802-A7AD1A44FC6B}" srcOrd="1" destOrd="0" presId="urn:microsoft.com/office/officeart/2005/8/layout/hList1"/>
    <dgm:cxn modelId="{7194F24C-F4C8-46F0-9968-8F74C30E48D3}" type="presParOf" srcId="{EF63904E-590D-4E78-9441-E52D6D9FA41D}" destId="{E0BAD8D2-C686-4480-9CBA-AD8864E2172B}" srcOrd="3" destOrd="0" presId="urn:microsoft.com/office/officeart/2005/8/layout/hList1"/>
    <dgm:cxn modelId="{F4EA66F1-0E31-49E2-BD78-31059811BFD8}" type="presParOf" srcId="{EF63904E-590D-4E78-9441-E52D6D9FA41D}" destId="{073A9ED0-B8A7-43CC-92B4-0F7CF66FBCE3}" srcOrd="4" destOrd="0" presId="urn:microsoft.com/office/officeart/2005/8/layout/hList1"/>
    <dgm:cxn modelId="{E85C5B5A-11D5-4F44-94E9-C636A5FEAD31}" type="presParOf" srcId="{073A9ED0-B8A7-43CC-92B4-0F7CF66FBCE3}" destId="{C618F701-FD0B-40EB-8FE3-25A19A5B8B8B}" srcOrd="0" destOrd="0" presId="urn:microsoft.com/office/officeart/2005/8/layout/hList1"/>
    <dgm:cxn modelId="{EBEFDA55-00EC-4CC8-91F8-AD005D70DBFD}" type="presParOf" srcId="{073A9ED0-B8A7-43CC-92B4-0F7CF66FBCE3}" destId="{863FA6D4-0CE5-45C4-8CE8-218A05BD0193}" srcOrd="1" destOrd="0" presId="urn:microsoft.com/office/officeart/2005/8/layout/hList1"/>
    <dgm:cxn modelId="{DE28A8B6-3BDB-4499-B96B-3B82D28E9F11}" type="presParOf" srcId="{EF63904E-590D-4E78-9441-E52D6D9FA41D}" destId="{CC39EAA1-9FBA-4962-B7DD-C502F5A881AF}" srcOrd="5" destOrd="0" presId="urn:microsoft.com/office/officeart/2005/8/layout/hList1"/>
    <dgm:cxn modelId="{48124E06-4437-4AB9-BB8D-F4F90A65BA00}" type="presParOf" srcId="{EF63904E-590D-4E78-9441-E52D6D9FA41D}" destId="{F0964945-6662-467B-964D-4119FF04B668}" srcOrd="6" destOrd="0" presId="urn:microsoft.com/office/officeart/2005/8/layout/hList1"/>
    <dgm:cxn modelId="{F264268D-BBF8-4BA9-857B-5BF181EA18D1}" type="presParOf" srcId="{F0964945-6662-467B-964D-4119FF04B668}" destId="{BBDC6D57-6E28-436F-9C72-959F638076E8}" srcOrd="0" destOrd="0" presId="urn:microsoft.com/office/officeart/2005/8/layout/hList1"/>
    <dgm:cxn modelId="{22FDFAE7-A07D-4486-A0D4-40010DC39312}" type="presParOf" srcId="{F0964945-6662-467B-964D-4119FF04B668}" destId="{191734D8-27D5-4E0E-B363-5B9E00B4F019}" srcOrd="1" destOrd="0" presId="urn:microsoft.com/office/officeart/2005/8/layout/hList1"/>
    <dgm:cxn modelId="{A8027F56-9D4F-4A56-8BFF-95958BB39F94}" type="presParOf" srcId="{EF63904E-590D-4E78-9441-E52D6D9FA41D}" destId="{C371C907-F178-4EFF-B304-FC5F327C9D5D}" srcOrd="7" destOrd="0" presId="urn:microsoft.com/office/officeart/2005/8/layout/hList1"/>
    <dgm:cxn modelId="{DB962F57-0AD1-4EFE-A043-FCD77A6D80B0}" type="presParOf" srcId="{EF63904E-590D-4E78-9441-E52D6D9FA41D}" destId="{557FE76D-232A-4147-A5B2-512EF7C0FE87}" srcOrd="8" destOrd="0" presId="urn:microsoft.com/office/officeart/2005/8/layout/hList1"/>
    <dgm:cxn modelId="{FB73B785-ECE7-4B04-8525-6A03B20A8EBE}" type="presParOf" srcId="{557FE76D-232A-4147-A5B2-512EF7C0FE87}" destId="{447DA0BF-CAFB-4F4D-BB37-394D6D46046E}" srcOrd="0" destOrd="0" presId="urn:microsoft.com/office/officeart/2005/8/layout/hList1"/>
    <dgm:cxn modelId="{284C45D4-ADF9-4560-8BF9-45F6120241EB}" type="presParOf" srcId="{557FE76D-232A-4147-A5B2-512EF7C0FE87}" destId="{73DC2495-F6B7-491E-A27B-24709D89111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D1D946-F6DE-4F9F-A19D-9F694AA07928}">
      <dsp:nvSpPr>
        <dsp:cNvPr id="0" name=""/>
        <dsp:cNvSpPr/>
      </dsp:nvSpPr>
      <dsp:spPr>
        <a:xfrm>
          <a:off x="5464" y="2351219"/>
          <a:ext cx="2094904" cy="8379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121920" rIns="213360" bIns="12192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Suppliers</a:t>
          </a:r>
          <a:endParaRPr lang="en-US" sz="3000" kern="1200" dirty="0"/>
        </a:p>
      </dsp:txBody>
      <dsp:txXfrm>
        <a:off x="5464" y="2351219"/>
        <a:ext cx="2094904" cy="837961"/>
      </dsp:txXfrm>
    </dsp:sp>
    <dsp:sp modelId="{E00E71D1-FA2F-4F05-9B2B-39049DBEF8AE}">
      <dsp:nvSpPr>
        <dsp:cNvPr id="0" name=""/>
        <dsp:cNvSpPr/>
      </dsp:nvSpPr>
      <dsp:spPr>
        <a:xfrm>
          <a:off x="5464" y="3189180"/>
          <a:ext cx="2094904" cy="13176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00F164-98CE-432E-BF05-3CB112332215}">
      <dsp:nvSpPr>
        <dsp:cNvPr id="0" name=""/>
        <dsp:cNvSpPr/>
      </dsp:nvSpPr>
      <dsp:spPr>
        <a:xfrm>
          <a:off x="2393656" y="2351219"/>
          <a:ext cx="2094904" cy="8379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121920" rIns="213360" bIns="12192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Inputs</a:t>
          </a:r>
        </a:p>
      </dsp:txBody>
      <dsp:txXfrm>
        <a:off x="2393656" y="2351219"/>
        <a:ext cx="2094904" cy="837961"/>
      </dsp:txXfrm>
    </dsp:sp>
    <dsp:sp modelId="{C93F5B5D-422A-4D4A-B802-A7AD1A44FC6B}">
      <dsp:nvSpPr>
        <dsp:cNvPr id="0" name=""/>
        <dsp:cNvSpPr/>
      </dsp:nvSpPr>
      <dsp:spPr>
        <a:xfrm>
          <a:off x="2393656" y="3189180"/>
          <a:ext cx="2094904" cy="13176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8F701-FD0B-40EB-8FE3-25A19A5B8B8B}">
      <dsp:nvSpPr>
        <dsp:cNvPr id="0" name=""/>
        <dsp:cNvSpPr/>
      </dsp:nvSpPr>
      <dsp:spPr>
        <a:xfrm>
          <a:off x="4781847" y="2351219"/>
          <a:ext cx="2094904" cy="8379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121920" rIns="213360" bIns="12192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Process</a:t>
          </a:r>
        </a:p>
      </dsp:txBody>
      <dsp:txXfrm>
        <a:off x="4781847" y="2351219"/>
        <a:ext cx="2094904" cy="837961"/>
      </dsp:txXfrm>
    </dsp:sp>
    <dsp:sp modelId="{863FA6D4-0CE5-45C4-8CE8-218A05BD0193}">
      <dsp:nvSpPr>
        <dsp:cNvPr id="0" name=""/>
        <dsp:cNvSpPr/>
      </dsp:nvSpPr>
      <dsp:spPr>
        <a:xfrm>
          <a:off x="4781847" y="3189180"/>
          <a:ext cx="2094904" cy="13176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DC6D57-6E28-436F-9C72-959F638076E8}">
      <dsp:nvSpPr>
        <dsp:cNvPr id="0" name=""/>
        <dsp:cNvSpPr/>
      </dsp:nvSpPr>
      <dsp:spPr>
        <a:xfrm>
          <a:off x="7170039" y="2351219"/>
          <a:ext cx="2094904" cy="8379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121920" rIns="213360" bIns="12192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Outputs</a:t>
          </a:r>
        </a:p>
      </dsp:txBody>
      <dsp:txXfrm>
        <a:off x="7170039" y="2351219"/>
        <a:ext cx="2094904" cy="837961"/>
      </dsp:txXfrm>
    </dsp:sp>
    <dsp:sp modelId="{191734D8-27D5-4E0E-B363-5B9E00B4F019}">
      <dsp:nvSpPr>
        <dsp:cNvPr id="0" name=""/>
        <dsp:cNvSpPr/>
      </dsp:nvSpPr>
      <dsp:spPr>
        <a:xfrm>
          <a:off x="7170039" y="3189180"/>
          <a:ext cx="2094904" cy="13176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7DA0BF-CAFB-4F4D-BB37-394D6D46046E}">
      <dsp:nvSpPr>
        <dsp:cNvPr id="0" name=""/>
        <dsp:cNvSpPr/>
      </dsp:nvSpPr>
      <dsp:spPr>
        <a:xfrm>
          <a:off x="9558230" y="2351219"/>
          <a:ext cx="2094904" cy="8379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121920" rIns="213360" bIns="12192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Customer</a:t>
          </a:r>
          <a:endParaRPr lang="en-US" sz="3000" kern="1200" dirty="0"/>
        </a:p>
      </dsp:txBody>
      <dsp:txXfrm>
        <a:off x="9558230" y="2351219"/>
        <a:ext cx="2094904" cy="837961"/>
      </dsp:txXfrm>
    </dsp:sp>
    <dsp:sp modelId="{73DC2495-F6B7-491E-A27B-24709D891110}">
      <dsp:nvSpPr>
        <dsp:cNvPr id="0" name=""/>
        <dsp:cNvSpPr/>
      </dsp:nvSpPr>
      <dsp:spPr>
        <a:xfrm>
          <a:off x="9558230" y="3189180"/>
          <a:ext cx="2094904" cy="13176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B1BA5-42EE-75E4-6988-B13F4E3345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5E90BC-C221-B23E-5BA0-CCF0A52581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1FB440-1605-03BC-BDAB-01694D95B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D6778-1ED3-4C27-807D-FEC62AB5A148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BF1FA9-3024-88E3-61A2-DAFEA53A9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7D4EB9-5848-21B4-19AC-D76718639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55CD6-002D-434F-A8BF-D8AD7090B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384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95416-6A80-8F21-75AE-8691B02DCF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03A737-07AC-1FFB-1182-0096E46A30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657FB3-AF63-7CC0-E532-262C13672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D6778-1ED3-4C27-807D-FEC62AB5A148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A0BA7D-9693-B73A-FACA-47C634180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FBA16C-4EE9-8CDC-FB4C-51A9D53B1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55CD6-002D-434F-A8BF-D8AD7090B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484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08C232-5EF1-9AC7-5CDC-C516325EDE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D0C3BC-BF86-AD08-B0C8-1BD92DB2B0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C92752-4D03-9FDA-3D28-D3A66CF34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D6778-1ED3-4C27-807D-FEC62AB5A148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627658-7E19-777D-229B-19034B8AA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82EB39-16FC-BC1E-13DA-EEBD68321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55CD6-002D-434F-A8BF-D8AD7090B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501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3A998-9948-CA5D-CAD6-295CA6D78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3ECDE8-1273-F516-9C0C-B2D79F04DA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21F29C-F305-7620-1BFA-C000C448F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D6778-1ED3-4C27-807D-FEC62AB5A148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D7771E-98B6-70F1-337E-83013F586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8FA1EC-EFB6-B143-8300-F93830E6F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55CD6-002D-434F-A8BF-D8AD7090B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40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01358-8EB1-BD1E-D454-053054066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421913-4564-B35F-84C3-8BBBACB44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A8686D-F425-4857-85BF-B0AB2B050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D6778-1ED3-4C27-807D-FEC62AB5A148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5EB9CC-358A-FC01-C804-9B7CF4FAF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20D6B9-693E-B19E-5626-99B7F5CA0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55CD6-002D-434F-A8BF-D8AD7090B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950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301CB-E09C-31B7-04D3-E8FCBE0BC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B3F947-7D21-B18B-FF5D-24C575632B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C90973-926E-76BE-1B06-D5110C18C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3A15C9-0B9C-DEC6-224D-C82B2BD22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D6778-1ED3-4C27-807D-FEC62AB5A148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93A11C-C36D-0FAD-FA4C-A35685072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7EB579-C700-B8AE-A774-6689C9C34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55CD6-002D-434F-A8BF-D8AD7090B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157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95F23-AE9B-6BF2-1536-44AD1BF60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B3B0F4-DADE-E6A6-CB77-44EF9FF14B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26E701-EB1F-8E25-2DA9-8B33DFEC89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ACB924-F7A3-5699-F5BD-2CB6DC3F2B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165AFD-C36A-3755-4739-87862D3134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71F79C-44C5-D91D-DBF0-371EB7F9A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D6778-1ED3-4C27-807D-FEC62AB5A148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B7BCAE-8FD0-9400-1C50-602CA15FD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D71ACC-7B46-E6DA-6BBD-6B7DCDD61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55CD6-002D-434F-A8BF-D8AD7090B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907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204E1-2DB7-F13D-10B8-AE48C5A0B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BBCB90-52FC-9F27-15C3-62A962C98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D6778-1ED3-4C27-807D-FEC62AB5A148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4F5147-1AC5-82DA-39B3-582B61961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7A3876-B2CB-B79A-3FD9-19B3203BB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55CD6-002D-434F-A8BF-D8AD7090B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879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A64F36-2EFF-E976-A55B-C148E4F19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D6778-1ED3-4C27-807D-FEC62AB5A148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4A26D8-507D-53FC-7BEC-66CF1A44C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000013-E62E-308A-A5C1-122F9EB34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55CD6-002D-434F-A8BF-D8AD7090B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330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2ACB3-9C6C-663D-FAA9-39C135AC9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D5FB2C-E6D4-361D-0702-33535E64C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D4A57D-29EB-C260-6974-529D4B9760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EA76DE-9DD6-C416-16D5-F6A0BEA1D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D6778-1ED3-4C27-807D-FEC62AB5A148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D8D18C-8F09-E46D-0717-F97BB5BC3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F9707B-7A5B-AB6F-2F72-FD8BE73F5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55CD6-002D-434F-A8BF-D8AD7090B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93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0ED2B-BC59-A763-658B-96F0DD638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FBA8B9-B142-2372-C3DA-FD5A7DF938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C5E22A-8065-4AEC-354E-3AAFECB7B6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536FA3-C7CC-DF46-D2C0-863D209A9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D6778-1ED3-4C27-807D-FEC62AB5A148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B99DB9-D08F-6A42-9C68-57ABAD8F9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B60615-3B64-CA8C-7149-8A31998FD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55CD6-002D-434F-A8BF-D8AD7090B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392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8B4BDF-027A-1976-41EB-9B395FB78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BD6A8F-B01A-EB4C-4723-B42797F2EC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9B1816-56FC-BF90-BFE7-2E762724C7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ED6778-1ED3-4C27-807D-FEC62AB5A148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F9BE71-CD62-802A-47E6-AB405FB35F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6CB1B3-BAEC-96C9-5994-5D4ED3F10A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C55CD6-002D-434F-A8BF-D8AD7090B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37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307E0FD3-97AE-FC00-0857-73810DDE0A0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9450908"/>
              </p:ext>
            </p:extLst>
          </p:nvPr>
        </p:nvGraphicFramePr>
        <p:xfrm>
          <a:off x="320040" y="0"/>
          <a:ext cx="116586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AC38C4AD-FE37-012A-E05A-C3B57D93F4CA}"/>
              </a:ext>
            </a:extLst>
          </p:cNvPr>
          <p:cNvSpPr/>
          <p:nvPr/>
        </p:nvSpPr>
        <p:spPr>
          <a:xfrm>
            <a:off x="1362456" y="5202936"/>
            <a:ext cx="2944368" cy="11887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In Scope: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971E957-BEE6-43AC-A2E1-8F7B0E7891E1}"/>
              </a:ext>
            </a:extLst>
          </p:cNvPr>
          <p:cNvSpPr/>
          <p:nvPr/>
        </p:nvSpPr>
        <p:spPr>
          <a:xfrm>
            <a:off x="7549896" y="5202936"/>
            <a:ext cx="2944368" cy="11887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Out of </a:t>
            </a:r>
            <a:r>
              <a:rPr lang="en-US"/>
              <a:t>Scope: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35716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Jerry DeFranco</dc:creator>
  <cp:lastModifiedBy>Jerry DeFranco</cp:lastModifiedBy>
  <cp:revision>1</cp:revision>
  <dcterms:created xsi:type="dcterms:W3CDTF">2026-05-06T15:47:29Z</dcterms:created>
  <dcterms:modified xsi:type="dcterms:W3CDTF">2026-05-06T15:47:47Z</dcterms:modified>
</cp:coreProperties>
</file>