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D6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E2B1BB-48DB-42EA-A528-F10A55814AD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95C4F81A-8849-4A72-8F6C-69A334DC4489}">
      <dgm:prSet phldrT="[Text]" phldr="0"/>
      <dgm:spPr/>
      <dgm:t>
        <a:bodyPr/>
        <a:lstStyle/>
        <a:p>
          <a:r>
            <a:rPr lang="en-US"/>
            <a:t>Voice of The Customer</a:t>
          </a:r>
          <a:endParaRPr lang="en-US" dirty="0"/>
        </a:p>
      </dgm:t>
    </dgm:pt>
    <dgm:pt modelId="{C9100285-813F-41EE-B769-C1261064C74A}" type="parTrans" cxnId="{FF5724D7-E5D3-49C1-A9AD-D8BFF5F653B9}">
      <dgm:prSet/>
      <dgm:spPr/>
      <dgm:t>
        <a:bodyPr/>
        <a:lstStyle/>
        <a:p>
          <a:endParaRPr lang="en-US"/>
        </a:p>
      </dgm:t>
    </dgm:pt>
    <dgm:pt modelId="{C68388BA-3EC9-4FC2-8268-D4B7CBD5FE20}" type="sibTrans" cxnId="{FF5724D7-E5D3-49C1-A9AD-D8BFF5F653B9}">
      <dgm:prSet/>
      <dgm:spPr/>
      <dgm:t>
        <a:bodyPr/>
        <a:lstStyle/>
        <a:p>
          <a:endParaRPr lang="en-US"/>
        </a:p>
      </dgm:t>
    </dgm:pt>
    <dgm:pt modelId="{0818ABBC-BECA-4420-941E-03F357EA41C6}">
      <dgm:prSet phldrT="[Text]" phldr="0"/>
      <dgm:spPr/>
      <dgm:t>
        <a:bodyPr/>
        <a:lstStyle/>
        <a:p>
          <a:r>
            <a:rPr lang="en-US" dirty="0"/>
            <a:t>Metrics</a:t>
          </a:r>
        </a:p>
      </dgm:t>
    </dgm:pt>
    <dgm:pt modelId="{10392748-16C4-4973-86BB-C2C6B2CBFC70}" type="parTrans" cxnId="{BE170821-F2DE-455D-A26C-3B4C77845A5F}">
      <dgm:prSet/>
      <dgm:spPr/>
      <dgm:t>
        <a:bodyPr/>
        <a:lstStyle/>
        <a:p>
          <a:endParaRPr lang="en-US"/>
        </a:p>
      </dgm:t>
    </dgm:pt>
    <dgm:pt modelId="{45117975-F579-4D12-ACA1-8EFA72B534A4}" type="sibTrans" cxnId="{BE170821-F2DE-455D-A26C-3B4C77845A5F}">
      <dgm:prSet/>
      <dgm:spPr/>
      <dgm:t>
        <a:bodyPr/>
        <a:lstStyle/>
        <a:p>
          <a:endParaRPr lang="en-US"/>
        </a:p>
      </dgm:t>
    </dgm:pt>
    <dgm:pt modelId="{7FAE497B-A71F-4EAB-972D-1886C64226DA}">
      <dgm:prSet phldrT="[Text]" phldr="0"/>
      <dgm:spPr/>
      <dgm:t>
        <a:bodyPr/>
        <a:lstStyle/>
        <a:p>
          <a:r>
            <a:rPr lang="en-US" dirty="0"/>
            <a:t>Scrap Rate (%)</a:t>
          </a:r>
        </a:p>
      </dgm:t>
    </dgm:pt>
    <dgm:pt modelId="{E0626497-3984-4655-B5D8-B19893189ADD}" type="parTrans" cxnId="{CF586D7A-313F-4296-9B1D-B730C98964EA}">
      <dgm:prSet/>
      <dgm:spPr/>
      <dgm:t>
        <a:bodyPr/>
        <a:lstStyle/>
        <a:p>
          <a:endParaRPr lang="en-US"/>
        </a:p>
      </dgm:t>
    </dgm:pt>
    <dgm:pt modelId="{944766B7-58DD-46F5-BC4F-46EB26074E98}" type="sibTrans" cxnId="{CF586D7A-313F-4296-9B1D-B730C98964EA}">
      <dgm:prSet/>
      <dgm:spPr/>
      <dgm:t>
        <a:bodyPr/>
        <a:lstStyle/>
        <a:p>
          <a:endParaRPr lang="en-US"/>
        </a:p>
      </dgm:t>
    </dgm:pt>
    <dgm:pt modelId="{87F35B99-BFA8-4232-B27C-031235AF9A6A}">
      <dgm:prSet phldrT="[Text]" phldr="0"/>
      <dgm:spPr/>
      <dgm:t>
        <a:bodyPr/>
        <a:lstStyle/>
        <a:p>
          <a:r>
            <a:rPr lang="en-US" dirty="0"/>
            <a:t>Measurements</a:t>
          </a:r>
        </a:p>
      </dgm:t>
    </dgm:pt>
    <dgm:pt modelId="{DB748182-29E0-41A8-8A5C-DF7F8705D234}" type="parTrans" cxnId="{91F2F22E-3F68-4FC3-8372-3096C18C667F}">
      <dgm:prSet/>
      <dgm:spPr/>
      <dgm:t>
        <a:bodyPr/>
        <a:lstStyle/>
        <a:p>
          <a:endParaRPr lang="en-US"/>
        </a:p>
      </dgm:t>
    </dgm:pt>
    <dgm:pt modelId="{DAEDD88A-0C21-4325-864C-AF63ED385102}" type="sibTrans" cxnId="{91F2F22E-3F68-4FC3-8372-3096C18C667F}">
      <dgm:prSet/>
      <dgm:spPr/>
      <dgm:t>
        <a:bodyPr/>
        <a:lstStyle/>
        <a:p>
          <a:endParaRPr lang="en-US"/>
        </a:p>
      </dgm:t>
    </dgm:pt>
    <dgm:pt modelId="{79DAADD2-4B04-4754-BD2C-60B5C1CFD769}">
      <dgm:prSet phldrT="[Text]" phldr="0"/>
      <dgm:spPr/>
      <dgm:t>
        <a:bodyPr/>
        <a:lstStyle/>
        <a:p>
          <a:r>
            <a:rPr lang="en-US" dirty="0"/>
            <a:t>⭐⭐⭐ (3 out of 5 stars) Good people, but quality is inconsistent. We've had to scrap batches because parts don't meet spec. Delivery dates slip constantly too. We want to keep working with them, but if tolerances don't tighten up and lead times become predictable, we'll have to find another supplier. Frustrating because they're responsive when we call</a:t>
          </a:r>
        </a:p>
      </dgm:t>
    </dgm:pt>
    <dgm:pt modelId="{966AA3EF-3834-4AFB-A932-5ED4843F7DAF}" type="parTrans" cxnId="{15F5FBF8-5821-415C-BB89-13791EF41BA2}">
      <dgm:prSet/>
      <dgm:spPr/>
      <dgm:t>
        <a:bodyPr/>
        <a:lstStyle/>
        <a:p>
          <a:endParaRPr lang="en-US"/>
        </a:p>
      </dgm:t>
    </dgm:pt>
    <dgm:pt modelId="{90E0DAC0-92F9-49E8-9AF0-6F9714A2A5F6}" type="sibTrans" cxnId="{15F5FBF8-5821-415C-BB89-13791EF41BA2}">
      <dgm:prSet/>
      <dgm:spPr/>
      <dgm:t>
        <a:bodyPr/>
        <a:lstStyle/>
        <a:p>
          <a:endParaRPr lang="en-US"/>
        </a:p>
      </dgm:t>
    </dgm:pt>
    <dgm:pt modelId="{B91612CA-F7F1-419B-8871-4A4ED54F2F5F}">
      <dgm:prSet phldrT="[Text]" phldr="0"/>
      <dgm:spPr/>
      <dgm:t>
        <a:bodyPr/>
        <a:lstStyle/>
        <a:p>
          <a:r>
            <a:rPr lang="en-US" dirty="0"/>
            <a:t>On Time Delivery (%)</a:t>
          </a:r>
        </a:p>
      </dgm:t>
    </dgm:pt>
    <dgm:pt modelId="{5643B2B0-69E2-4131-ACE5-4B91FE36B621}" type="parTrans" cxnId="{A4EF2B42-26AF-4106-8965-C95DB7639B1E}">
      <dgm:prSet/>
      <dgm:spPr/>
      <dgm:t>
        <a:bodyPr/>
        <a:lstStyle/>
        <a:p>
          <a:endParaRPr lang="en-US"/>
        </a:p>
      </dgm:t>
    </dgm:pt>
    <dgm:pt modelId="{9D22F6AE-89CB-4B31-A390-4F05C0B8C5BC}" type="sibTrans" cxnId="{A4EF2B42-26AF-4106-8965-C95DB7639B1E}">
      <dgm:prSet/>
      <dgm:spPr/>
      <dgm:t>
        <a:bodyPr/>
        <a:lstStyle/>
        <a:p>
          <a:endParaRPr lang="en-US"/>
        </a:p>
      </dgm:t>
    </dgm:pt>
    <dgm:pt modelId="{B9C1BD62-C84B-42A5-B2CC-7EC2D3A2C6E3}">
      <dgm:prSet phldrT="[Text]" phldr="0"/>
      <dgm:spPr/>
      <dgm:t>
        <a:bodyPr/>
        <a:lstStyle/>
        <a:p>
          <a:r>
            <a:rPr lang="en-US" dirty="0"/>
            <a:t>Dimensional Variation (mm)</a:t>
          </a:r>
        </a:p>
      </dgm:t>
    </dgm:pt>
    <dgm:pt modelId="{B2702970-82DC-46BE-B113-78A5D1243C98}" type="parTrans" cxnId="{9B6E56B6-1DAC-46E1-8C67-9DCED6BE8532}">
      <dgm:prSet/>
      <dgm:spPr/>
      <dgm:t>
        <a:bodyPr/>
        <a:lstStyle/>
        <a:p>
          <a:endParaRPr lang="en-US"/>
        </a:p>
      </dgm:t>
    </dgm:pt>
    <dgm:pt modelId="{C97F0E14-1EC1-43FC-9AD7-6CC398A6F75E}" type="sibTrans" cxnId="{9B6E56B6-1DAC-46E1-8C67-9DCED6BE8532}">
      <dgm:prSet/>
      <dgm:spPr/>
      <dgm:t>
        <a:bodyPr/>
        <a:lstStyle/>
        <a:p>
          <a:endParaRPr lang="en-US"/>
        </a:p>
      </dgm:t>
    </dgm:pt>
    <dgm:pt modelId="{323AADC8-5A69-445F-B37B-50912E7F525C}">
      <dgm:prSet phldrT="[Text]" phldr="0"/>
      <dgm:spPr/>
      <dgm:t>
        <a:bodyPr/>
        <a:lstStyle/>
        <a:p>
          <a:r>
            <a:rPr lang="en-US" dirty="0"/>
            <a:t>Lead Time (days)</a:t>
          </a:r>
        </a:p>
      </dgm:t>
    </dgm:pt>
    <dgm:pt modelId="{19C58AB0-1F69-40F3-8229-AF8E37CD0FF2}" type="parTrans" cxnId="{3C41F673-7BDD-4EA1-8CBE-1F8D2A3EF32D}">
      <dgm:prSet/>
      <dgm:spPr/>
      <dgm:t>
        <a:bodyPr/>
        <a:lstStyle/>
        <a:p>
          <a:endParaRPr lang="en-US"/>
        </a:p>
      </dgm:t>
    </dgm:pt>
    <dgm:pt modelId="{CCCE9CAC-C1FF-4990-93B7-3CD0803F595C}" type="sibTrans" cxnId="{3C41F673-7BDD-4EA1-8CBE-1F8D2A3EF32D}">
      <dgm:prSet/>
      <dgm:spPr/>
      <dgm:t>
        <a:bodyPr/>
        <a:lstStyle/>
        <a:p>
          <a:endParaRPr lang="en-US"/>
        </a:p>
      </dgm:t>
    </dgm:pt>
    <dgm:pt modelId="{EE6BBDA8-393C-44EB-95C4-C4D279663181}">
      <dgm:prSet phldrT="[Text]" phldr="0"/>
      <dgm:spPr/>
      <dgm:t>
        <a:bodyPr/>
        <a:lstStyle/>
        <a:p>
          <a:r>
            <a:rPr lang="en-US" dirty="0"/>
            <a:t>First Pass Yield (%)</a:t>
          </a:r>
        </a:p>
      </dgm:t>
    </dgm:pt>
    <dgm:pt modelId="{19685DD1-4550-499C-AE96-833BB75F043D}" type="parTrans" cxnId="{2A30CE72-92C3-4741-8C00-AFFF162B94F9}">
      <dgm:prSet/>
      <dgm:spPr/>
      <dgm:t>
        <a:bodyPr/>
        <a:lstStyle/>
        <a:p>
          <a:endParaRPr lang="en-US"/>
        </a:p>
      </dgm:t>
    </dgm:pt>
    <dgm:pt modelId="{26E94B44-9F01-4827-B4C2-52E3A8B90C8C}" type="sibTrans" cxnId="{2A30CE72-92C3-4741-8C00-AFFF162B94F9}">
      <dgm:prSet/>
      <dgm:spPr/>
      <dgm:t>
        <a:bodyPr/>
        <a:lstStyle/>
        <a:p>
          <a:endParaRPr lang="en-US"/>
        </a:p>
      </dgm:t>
    </dgm:pt>
    <dgm:pt modelId="{18E5650C-8135-4CA4-A6A6-FABF0A3821C9}">
      <dgm:prSet phldrT="[Text]"/>
      <dgm:spPr/>
      <dgm:t>
        <a:bodyPr/>
        <a:lstStyle/>
        <a:p>
          <a:pPr>
            <a:buFont typeface="Arial" panose="020B0604020202020204" pitchFamily="34" charset="0"/>
            <a:buChar char="•"/>
          </a:pPr>
          <a:r>
            <a:rPr lang="en-US" dirty="0"/>
            <a:t>±0.008"</a:t>
          </a:r>
        </a:p>
      </dgm:t>
    </dgm:pt>
    <dgm:pt modelId="{25F56876-3F31-434E-9EBC-9E720E971C9D}" type="parTrans" cxnId="{4C1920B1-6E9D-4AEA-B689-CD56EC8990E3}">
      <dgm:prSet/>
      <dgm:spPr/>
      <dgm:t>
        <a:bodyPr/>
        <a:lstStyle/>
        <a:p>
          <a:endParaRPr lang="en-US"/>
        </a:p>
      </dgm:t>
    </dgm:pt>
    <dgm:pt modelId="{54C7958A-89CE-4714-A4F4-C2638F4B2ECB}" type="sibTrans" cxnId="{4C1920B1-6E9D-4AEA-B689-CD56EC8990E3}">
      <dgm:prSet/>
      <dgm:spPr/>
      <dgm:t>
        <a:bodyPr/>
        <a:lstStyle/>
        <a:p>
          <a:endParaRPr lang="en-US"/>
        </a:p>
      </dgm:t>
    </dgm:pt>
    <dgm:pt modelId="{7792B846-839D-4250-B115-BF7D8998090D}">
      <dgm:prSet phldrT="[Text]" phldr="0"/>
      <dgm:spPr/>
      <dgm:t>
        <a:bodyPr/>
        <a:lstStyle/>
        <a:p>
          <a:r>
            <a:rPr lang="en-US" dirty="0"/>
            <a:t>10%</a:t>
          </a:r>
        </a:p>
      </dgm:t>
    </dgm:pt>
    <dgm:pt modelId="{C6361393-93C2-4713-96BA-CD76FC4928EF}" type="parTrans" cxnId="{88A459B8-E2BD-4D0A-95DA-60D4A7B6A4AC}">
      <dgm:prSet/>
      <dgm:spPr/>
      <dgm:t>
        <a:bodyPr/>
        <a:lstStyle/>
        <a:p>
          <a:endParaRPr lang="en-US"/>
        </a:p>
      </dgm:t>
    </dgm:pt>
    <dgm:pt modelId="{268ED12A-126D-427D-81B5-99A7341AAA42}" type="sibTrans" cxnId="{88A459B8-E2BD-4D0A-95DA-60D4A7B6A4AC}">
      <dgm:prSet/>
      <dgm:spPr/>
      <dgm:t>
        <a:bodyPr/>
        <a:lstStyle/>
        <a:p>
          <a:endParaRPr lang="en-US"/>
        </a:p>
      </dgm:t>
    </dgm:pt>
    <dgm:pt modelId="{C6004484-AB0B-408A-B862-F93056EDBB94}">
      <dgm:prSet phldrT="[Text]"/>
      <dgm:spPr/>
      <dgm:t>
        <a:bodyPr/>
        <a:lstStyle/>
        <a:p>
          <a:pPr>
            <a:buFont typeface="Arial" panose="020B0604020202020204" pitchFamily="34" charset="0"/>
            <a:buChar char="•"/>
          </a:pPr>
          <a:r>
            <a:rPr lang="en-US" dirty="0"/>
            <a:t>14 days average</a:t>
          </a:r>
        </a:p>
      </dgm:t>
    </dgm:pt>
    <dgm:pt modelId="{DDC9ED44-D374-461E-A086-088DD9226128}" type="parTrans" cxnId="{7BC66C21-792C-40AA-BDCD-47DF0E2DD26E}">
      <dgm:prSet/>
      <dgm:spPr/>
      <dgm:t>
        <a:bodyPr/>
        <a:lstStyle/>
        <a:p>
          <a:endParaRPr lang="en-US"/>
        </a:p>
      </dgm:t>
    </dgm:pt>
    <dgm:pt modelId="{46D28F30-C1B9-43D2-8725-135C6BAD9272}" type="sibTrans" cxnId="{7BC66C21-792C-40AA-BDCD-47DF0E2DD26E}">
      <dgm:prSet/>
      <dgm:spPr/>
      <dgm:t>
        <a:bodyPr/>
        <a:lstStyle/>
        <a:p>
          <a:endParaRPr lang="en-US"/>
        </a:p>
      </dgm:t>
    </dgm:pt>
    <dgm:pt modelId="{CC093C59-3AAF-46B4-B607-297AEE558DDA}">
      <dgm:prSet phldrT="[Text]"/>
      <dgm:spPr/>
      <dgm:t>
        <a:bodyPr/>
        <a:lstStyle/>
        <a:p>
          <a:pPr>
            <a:buFont typeface="Arial" panose="020B0604020202020204" pitchFamily="34" charset="0"/>
            <a:buChar char="•"/>
          </a:pPr>
          <a:r>
            <a:rPr lang="en-US" dirty="0"/>
            <a:t>Target</a:t>
          </a:r>
        </a:p>
      </dgm:t>
    </dgm:pt>
    <dgm:pt modelId="{7A753E24-B1F2-4464-AFAF-AA746B6B8C09}" type="parTrans" cxnId="{C41C8EBC-92E1-4776-A099-BF0DC5732C58}">
      <dgm:prSet/>
      <dgm:spPr/>
      <dgm:t>
        <a:bodyPr/>
        <a:lstStyle/>
        <a:p>
          <a:endParaRPr lang="en-US"/>
        </a:p>
      </dgm:t>
    </dgm:pt>
    <dgm:pt modelId="{3CA5B0CE-3586-47E7-BAF0-F450711E73BA}" type="sibTrans" cxnId="{C41C8EBC-92E1-4776-A099-BF0DC5732C58}">
      <dgm:prSet/>
      <dgm:spPr/>
      <dgm:t>
        <a:bodyPr/>
        <a:lstStyle/>
        <a:p>
          <a:endParaRPr lang="en-US"/>
        </a:p>
      </dgm:t>
    </dgm:pt>
    <dgm:pt modelId="{98F9EBFB-4D00-44D8-8622-6FC3445ED1A1}">
      <dgm:prSet phldrT="[Text]"/>
      <dgm:spPr/>
      <dgm:t>
        <a:bodyPr/>
        <a:lstStyle/>
        <a:p>
          <a:pPr>
            <a:buFont typeface="Arial" panose="020B0604020202020204" pitchFamily="34" charset="0"/>
            <a:buChar char="•"/>
          </a:pPr>
          <a:r>
            <a:rPr lang="en-US" dirty="0"/>
            <a:t>&lt;2%</a:t>
          </a:r>
        </a:p>
      </dgm:t>
    </dgm:pt>
    <dgm:pt modelId="{EFD85CA2-13A0-4C34-8DEE-EA7A019DF400}" type="parTrans" cxnId="{263A3129-89DB-470D-B8C0-9B025187CAF6}">
      <dgm:prSet/>
      <dgm:spPr/>
      <dgm:t>
        <a:bodyPr/>
        <a:lstStyle/>
        <a:p>
          <a:endParaRPr lang="en-US"/>
        </a:p>
      </dgm:t>
    </dgm:pt>
    <dgm:pt modelId="{56924973-BF48-4BCA-ADB9-95492E76C43D}" type="sibTrans" cxnId="{263A3129-89DB-470D-B8C0-9B025187CAF6}">
      <dgm:prSet/>
      <dgm:spPr/>
      <dgm:t>
        <a:bodyPr/>
        <a:lstStyle/>
        <a:p>
          <a:endParaRPr lang="en-US"/>
        </a:p>
      </dgm:t>
    </dgm:pt>
    <dgm:pt modelId="{0773AC67-C8F4-4181-9A84-6CE732AA7DF0}">
      <dgm:prSet phldrT="[Text]" phldr="0"/>
      <dgm:spPr/>
      <dgm:t>
        <a:bodyPr/>
        <a:lstStyle/>
        <a:p>
          <a:r>
            <a:rPr lang="en-US" dirty="0"/>
            <a:t>78%</a:t>
          </a:r>
        </a:p>
      </dgm:t>
    </dgm:pt>
    <dgm:pt modelId="{5020C951-1FFE-4A98-993B-7DF70E9FEA5F}" type="parTrans" cxnId="{8387CB2A-B9EE-4F9D-903F-51CC1B4F5FA6}">
      <dgm:prSet/>
      <dgm:spPr/>
      <dgm:t>
        <a:bodyPr/>
        <a:lstStyle/>
        <a:p>
          <a:endParaRPr lang="en-US"/>
        </a:p>
      </dgm:t>
    </dgm:pt>
    <dgm:pt modelId="{6581BA21-3FB8-43E6-AD45-98F3709F2252}" type="sibTrans" cxnId="{8387CB2A-B9EE-4F9D-903F-51CC1B4F5FA6}">
      <dgm:prSet/>
      <dgm:spPr/>
      <dgm:t>
        <a:bodyPr/>
        <a:lstStyle/>
        <a:p>
          <a:endParaRPr lang="en-US"/>
        </a:p>
      </dgm:t>
    </dgm:pt>
    <dgm:pt modelId="{EF425324-3F28-452B-AEA6-D3303554E778}">
      <dgm:prSet phldrT="[Text]"/>
      <dgm:spPr/>
      <dgm:t>
        <a:bodyPr/>
        <a:lstStyle/>
        <a:p>
          <a:pPr>
            <a:buFont typeface="Arial" panose="020B0604020202020204" pitchFamily="34" charset="0"/>
            <a:buChar char="•"/>
          </a:pPr>
          <a:r>
            <a:rPr lang="en-US" dirty="0"/>
            <a:t>78%</a:t>
          </a:r>
        </a:p>
      </dgm:t>
    </dgm:pt>
    <dgm:pt modelId="{0BC2CBFA-0E88-4845-9482-3FB12694E30A}" type="parTrans" cxnId="{359A18C6-9CA6-40B0-8B49-B4E9C5EA01B0}">
      <dgm:prSet/>
      <dgm:spPr/>
      <dgm:t>
        <a:bodyPr/>
        <a:lstStyle/>
        <a:p>
          <a:endParaRPr lang="en-US"/>
        </a:p>
      </dgm:t>
    </dgm:pt>
    <dgm:pt modelId="{81C14211-DE26-4F4A-A679-61C500086BCB}" type="sibTrans" cxnId="{359A18C6-9CA6-40B0-8B49-B4E9C5EA01B0}">
      <dgm:prSet/>
      <dgm:spPr/>
      <dgm:t>
        <a:bodyPr/>
        <a:lstStyle/>
        <a:p>
          <a:endParaRPr lang="en-US"/>
        </a:p>
      </dgm:t>
    </dgm:pt>
    <dgm:pt modelId="{745E371D-771F-4152-BA69-07889BB95727}">
      <dgm:prSet phldrT="[Text]"/>
      <dgm:spPr/>
      <dgm:t>
        <a:bodyPr/>
        <a:lstStyle/>
        <a:p>
          <a:pPr>
            <a:buFont typeface="Arial" panose="020B0604020202020204" pitchFamily="34" charset="0"/>
            <a:buChar char="•"/>
          </a:pPr>
          <a:r>
            <a:rPr lang="en-US" dirty="0"/>
            <a:t>±0.003”</a:t>
          </a:r>
        </a:p>
      </dgm:t>
    </dgm:pt>
    <dgm:pt modelId="{AA806D75-9C70-42EC-AFFA-F9E541782054}" type="parTrans" cxnId="{2A386795-C049-4A74-8C86-E1C13AFF0C9B}">
      <dgm:prSet/>
      <dgm:spPr/>
      <dgm:t>
        <a:bodyPr/>
        <a:lstStyle/>
        <a:p>
          <a:endParaRPr lang="en-US"/>
        </a:p>
      </dgm:t>
    </dgm:pt>
    <dgm:pt modelId="{3746FBED-DB3D-4DEA-B701-A4E32E3B13B7}" type="sibTrans" cxnId="{2A386795-C049-4A74-8C86-E1C13AFF0C9B}">
      <dgm:prSet/>
      <dgm:spPr/>
      <dgm:t>
        <a:bodyPr/>
        <a:lstStyle/>
        <a:p>
          <a:endParaRPr lang="en-US"/>
        </a:p>
      </dgm:t>
    </dgm:pt>
    <dgm:pt modelId="{EEB10F19-0AC6-4AA4-8CF5-919E3F864550}">
      <dgm:prSet phldrT="[Text]"/>
      <dgm:spPr/>
      <dgm:t>
        <a:bodyPr/>
        <a:lstStyle/>
        <a:p>
          <a:pPr>
            <a:buFont typeface="Arial" panose="020B0604020202020204" pitchFamily="34" charset="0"/>
            <a:buChar char="•"/>
          </a:pPr>
          <a:r>
            <a:rPr lang="en-US" dirty="0"/>
            <a:t>10 days</a:t>
          </a:r>
        </a:p>
      </dgm:t>
    </dgm:pt>
    <dgm:pt modelId="{915F0171-D75B-4D7F-B4B2-F69078388241}" type="parTrans" cxnId="{9347751B-A926-4008-B109-364CD987FE64}">
      <dgm:prSet/>
      <dgm:spPr/>
      <dgm:t>
        <a:bodyPr/>
        <a:lstStyle/>
        <a:p>
          <a:endParaRPr lang="en-US"/>
        </a:p>
      </dgm:t>
    </dgm:pt>
    <dgm:pt modelId="{073A2631-9446-45A7-9A9D-BAF659EECE61}" type="sibTrans" cxnId="{9347751B-A926-4008-B109-364CD987FE64}">
      <dgm:prSet/>
      <dgm:spPr/>
      <dgm:t>
        <a:bodyPr/>
        <a:lstStyle/>
        <a:p>
          <a:endParaRPr lang="en-US"/>
        </a:p>
      </dgm:t>
    </dgm:pt>
    <dgm:pt modelId="{4D77BE4E-ED64-4906-B167-026E54C90B7B}">
      <dgm:prSet phldrT="[Text]"/>
      <dgm:spPr/>
      <dgm:t>
        <a:bodyPr/>
        <a:lstStyle/>
        <a:p>
          <a:pPr>
            <a:buFont typeface="Arial" panose="020B0604020202020204" pitchFamily="34" charset="0"/>
            <a:buChar char="•"/>
          </a:pPr>
          <a:r>
            <a:rPr lang="en-US" dirty="0"/>
            <a:t>98%</a:t>
          </a:r>
        </a:p>
      </dgm:t>
    </dgm:pt>
    <dgm:pt modelId="{F0D25D83-C16E-4770-853A-55BBA5A002AC}" type="parTrans" cxnId="{F58F1DCD-39D8-487E-ACED-ABACE860DF32}">
      <dgm:prSet/>
      <dgm:spPr/>
      <dgm:t>
        <a:bodyPr/>
        <a:lstStyle/>
        <a:p>
          <a:endParaRPr lang="en-US"/>
        </a:p>
      </dgm:t>
    </dgm:pt>
    <dgm:pt modelId="{AC07E209-B62C-491C-9469-7D5FCA1AD00D}" type="sibTrans" cxnId="{F58F1DCD-39D8-487E-ACED-ABACE860DF32}">
      <dgm:prSet/>
      <dgm:spPr/>
      <dgm:t>
        <a:bodyPr/>
        <a:lstStyle/>
        <a:p>
          <a:endParaRPr lang="en-US"/>
        </a:p>
      </dgm:t>
    </dgm:pt>
    <dgm:pt modelId="{CCC83026-6FFB-4257-8F07-EC05676D78A9}">
      <dgm:prSet phldrT="[Text]"/>
      <dgm:spPr/>
      <dgm:t>
        <a:bodyPr/>
        <a:lstStyle/>
        <a:p>
          <a:pPr>
            <a:buFont typeface="Arial" panose="020B0604020202020204" pitchFamily="34" charset="0"/>
            <a:buChar char="•"/>
          </a:pPr>
          <a:r>
            <a:rPr lang="en-US" dirty="0"/>
            <a:t>88%</a:t>
          </a:r>
        </a:p>
      </dgm:t>
    </dgm:pt>
    <dgm:pt modelId="{D86159E5-15A4-4A11-A399-C801B6CED079}" type="parTrans" cxnId="{71DC51C8-03B0-4F9D-BC6A-1EBB6AE7A68F}">
      <dgm:prSet/>
      <dgm:spPr/>
      <dgm:t>
        <a:bodyPr/>
        <a:lstStyle/>
        <a:p>
          <a:endParaRPr lang="en-US"/>
        </a:p>
      </dgm:t>
    </dgm:pt>
    <dgm:pt modelId="{1A60C533-71CF-4CAD-A0E0-F3BA171D1FDB}" type="sibTrans" cxnId="{71DC51C8-03B0-4F9D-BC6A-1EBB6AE7A68F}">
      <dgm:prSet/>
      <dgm:spPr/>
      <dgm:t>
        <a:bodyPr/>
        <a:lstStyle/>
        <a:p>
          <a:endParaRPr lang="en-US"/>
        </a:p>
      </dgm:t>
    </dgm:pt>
    <dgm:pt modelId="{55ADC184-65D3-4529-B9FB-832C1DD162BA}" type="pres">
      <dgm:prSet presAssocID="{9FE2B1BB-48DB-42EA-A528-F10A55814ADF}" presName="Name0" presStyleCnt="0">
        <dgm:presLayoutVars>
          <dgm:dir/>
          <dgm:animLvl val="lvl"/>
          <dgm:resizeHandles val="exact"/>
        </dgm:presLayoutVars>
      </dgm:prSet>
      <dgm:spPr/>
    </dgm:pt>
    <dgm:pt modelId="{44E4E1C4-DFB7-45EF-814A-C57176842388}" type="pres">
      <dgm:prSet presAssocID="{95C4F81A-8849-4A72-8F6C-69A334DC4489}" presName="composite" presStyleCnt="0"/>
      <dgm:spPr/>
    </dgm:pt>
    <dgm:pt modelId="{E91A5DEE-F9ED-43FC-86B3-91ECA01DAFA0}" type="pres">
      <dgm:prSet presAssocID="{95C4F81A-8849-4A72-8F6C-69A334DC4489}" presName="parTx" presStyleLbl="alignNode1" presStyleIdx="0" presStyleCnt="4">
        <dgm:presLayoutVars>
          <dgm:chMax val="0"/>
          <dgm:chPref val="0"/>
          <dgm:bulletEnabled val="1"/>
        </dgm:presLayoutVars>
      </dgm:prSet>
      <dgm:spPr/>
    </dgm:pt>
    <dgm:pt modelId="{CBBAB02C-7151-4D0B-99BE-626E7772C3BB}" type="pres">
      <dgm:prSet presAssocID="{95C4F81A-8849-4A72-8F6C-69A334DC4489}" presName="desTx" presStyleLbl="alignAccFollowNode1" presStyleIdx="0" presStyleCnt="4">
        <dgm:presLayoutVars>
          <dgm:bulletEnabled val="1"/>
        </dgm:presLayoutVars>
      </dgm:prSet>
      <dgm:spPr/>
    </dgm:pt>
    <dgm:pt modelId="{B782D59F-02D2-43CD-9833-D98B6C7BBEFA}" type="pres">
      <dgm:prSet presAssocID="{C68388BA-3EC9-4FC2-8268-D4B7CBD5FE20}" presName="space" presStyleCnt="0"/>
      <dgm:spPr/>
    </dgm:pt>
    <dgm:pt modelId="{30D72A32-00FE-4B1C-9FF1-994DC9215050}" type="pres">
      <dgm:prSet presAssocID="{0818ABBC-BECA-4420-941E-03F357EA41C6}" presName="composite" presStyleCnt="0"/>
      <dgm:spPr/>
    </dgm:pt>
    <dgm:pt modelId="{91E96A77-BB2E-45EA-8B06-905943022786}" type="pres">
      <dgm:prSet presAssocID="{0818ABBC-BECA-4420-941E-03F357EA41C6}" presName="parTx" presStyleLbl="alignNode1" presStyleIdx="1" presStyleCnt="4">
        <dgm:presLayoutVars>
          <dgm:chMax val="0"/>
          <dgm:chPref val="0"/>
          <dgm:bulletEnabled val="1"/>
        </dgm:presLayoutVars>
      </dgm:prSet>
      <dgm:spPr/>
    </dgm:pt>
    <dgm:pt modelId="{E96F6A9B-6446-49E7-8E83-22D90C64B6C6}" type="pres">
      <dgm:prSet presAssocID="{0818ABBC-BECA-4420-941E-03F357EA41C6}" presName="desTx" presStyleLbl="alignAccFollowNode1" presStyleIdx="1" presStyleCnt="4">
        <dgm:presLayoutVars>
          <dgm:bulletEnabled val="1"/>
        </dgm:presLayoutVars>
      </dgm:prSet>
      <dgm:spPr/>
    </dgm:pt>
    <dgm:pt modelId="{E2A7B063-6B04-42F3-A206-3CC97DED05C2}" type="pres">
      <dgm:prSet presAssocID="{45117975-F579-4D12-ACA1-8EFA72B534A4}" presName="space" presStyleCnt="0"/>
      <dgm:spPr/>
    </dgm:pt>
    <dgm:pt modelId="{83687E05-7767-42C2-B499-29EC70E0D8C6}" type="pres">
      <dgm:prSet presAssocID="{87F35B99-BFA8-4232-B27C-031235AF9A6A}" presName="composite" presStyleCnt="0"/>
      <dgm:spPr/>
    </dgm:pt>
    <dgm:pt modelId="{5B85C671-4C22-4797-9C88-4D95E5484671}" type="pres">
      <dgm:prSet presAssocID="{87F35B99-BFA8-4232-B27C-031235AF9A6A}" presName="parTx" presStyleLbl="alignNode1" presStyleIdx="2" presStyleCnt="4">
        <dgm:presLayoutVars>
          <dgm:chMax val="0"/>
          <dgm:chPref val="0"/>
          <dgm:bulletEnabled val="1"/>
        </dgm:presLayoutVars>
      </dgm:prSet>
      <dgm:spPr/>
    </dgm:pt>
    <dgm:pt modelId="{EE6B73A6-704E-48EA-91DB-D2BDFE436F11}" type="pres">
      <dgm:prSet presAssocID="{87F35B99-BFA8-4232-B27C-031235AF9A6A}" presName="desTx" presStyleLbl="alignAccFollowNode1" presStyleIdx="2" presStyleCnt="4">
        <dgm:presLayoutVars>
          <dgm:bulletEnabled val="1"/>
        </dgm:presLayoutVars>
      </dgm:prSet>
      <dgm:spPr/>
    </dgm:pt>
    <dgm:pt modelId="{E8289F82-F3C6-44DA-A6DD-3B4B461890AE}" type="pres">
      <dgm:prSet presAssocID="{DAEDD88A-0C21-4325-864C-AF63ED385102}" presName="space" presStyleCnt="0"/>
      <dgm:spPr/>
    </dgm:pt>
    <dgm:pt modelId="{BBFC74FB-729D-4768-9ECB-C50B4CE63049}" type="pres">
      <dgm:prSet presAssocID="{CC093C59-3AAF-46B4-B607-297AEE558DDA}" presName="composite" presStyleCnt="0"/>
      <dgm:spPr/>
    </dgm:pt>
    <dgm:pt modelId="{DF7DEDD7-2765-4ABD-AC90-1814EC367DA7}" type="pres">
      <dgm:prSet presAssocID="{CC093C59-3AAF-46B4-B607-297AEE558DDA}" presName="parTx" presStyleLbl="alignNode1" presStyleIdx="3" presStyleCnt="4">
        <dgm:presLayoutVars>
          <dgm:chMax val="0"/>
          <dgm:chPref val="0"/>
          <dgm:bulletEnabled val="1"/>
        </dgm:presLayoutVars>
      </dgm:prSet>
      <dgm:spPr/>
    </dgm:pt>
    <dgm:pt modelId="{3E256148-DCB4-45C2-B0C9-F1341F3CB8D6}" type="pres">
      <dgm:prSet presAssocID="{CC093C59-3AAF-46B4-B607-297AEE558DDA}" presName="desTx" presStyleLbl="alignAccFollowNode1" presStyleIdx="3" presStyleCnt="4">
        <dgm:presLayoutVars>
          <dgm:bulletEnabled val="1"/>
        </dgm:presLayoutVars>
      </dgm:prSet>
      <dgm:spPr/>
    </dgm:pt>
  </dgm:ptLst>
  <dgm:cxnLst>
    <dgm:cxn modelId="{9347751B-A926-4008-B109-364CD987FE64}" srcId="{CC093C59-3AAF-46B4-B607-297AEE558DDA}" destId="{EEB10F19-0AC6-4AA4-8CF5-919E3F864550}" srcOrd="3" destOrd="0" parTransId="{915F0171-D75B-4D7F-B4B2-F69078388241}" sibTransId="{073A2631-9446-45A7-9A9D-BAF659EECE61}"/>
    <dgm:cxn modelId="{BE170821-F2DE-455D-A26C-3B4C77845A5F}" srcId="{9FE2B1BB-48DB-42EA-A528-F10A55814ADF}" destId="{0818ABBC-BECA-4420-941E-03F357EA41C6}" srcOrd="1" destOrd="0" parTransId="{10392748-16C4-4973-86BB-C2C6B2CBFC70}" sibTransId="{45117975-F579-4D12-ACA1-8EFA72B534A4}"/>
    <dgm:cxn modelId="{7BC66C21-792C-40AA-BDCD-47DF0E2DD26E}" srcId="{87F35B99-BFA8-4232-B27C-031235AF9A6A}" destId="{C6004484-AB0B-408A-B862-F93056EDBB94}" srcOrd="3" destOrd="0" parTransId="{DDC9ED44-D374-461E-A086-088DD9226128}" sibTransId="{46D28F30-C1B9-43D2-8725-135C6BAD9272}"/>
    <dgm:cxn modelId="{263A3129-89DB-470D-B8C0-9B025187CAF6}" srcId="{CC093C59-3AAF-46B4-B607-297AEE558DDA}" destId="{98F9EBFB-4D00-44D8-8622-6FC3445ED1A1}" srcOrd="0" destOrd="0" parTransId="{EFD85CA2-13A0-4C34-8DEE-EA7A019DF400}" sibTransId="{56924973-BF48-4BCA-ADB9-95492E76C43D}"/>
    <dgm:cxn modelId="{BBDC6729-50D3-49DC-B0DC-8F7AED70C52A}" type="presOf" srcId="{98F9EBFB-4D00-44D8-8622-6FC3445ED1A1}" destId="{3E256148-DCB4-45C2-B0C9-F1341F3CB8D6}" srcOrd="0" destOrd="0" presId="urn:microsoft.com/office/officeart/2005/8/layout/hList1"/>
    <dgm:cxn modelId="{8387CB2A-B9EE-4F9D-903F-51CC1B4F5FA6}" srcId="{87F35B99-BFA8-4232-B27C-031235AF9A6A}" destId="{0773AC67-C8F4-4181-9A84-6CE732AA7DF0}" srcOrd="1" destOrd="0" parTransId="{5020C951-1FFE-4A98-993B-7DF70E9FEA5F}" sibTransId="{6581BA21-3FB8-43E6-AD45-98F3709F2252}"/>
    <dgm:cxn modelId="{3CBAE42C-7BF2-4083-AA40-3E12035FE715}" type="presOf" srcId="{0818ABBC-BECA-4420-941E-03F357EA41C6}" destId="{91E96A77-BB2E-45EA-8B06-905943022786}" srcOrd="0" destOrd="0" presId="urn:microsoft.com/office/officeart/2005/8/layout/hList1"/>
    <dgm:cxn modelId="{91F2F22E-3F68-4FC3-8372-3096C18C667F}" srcId="{9FE2B1BB-48DB-42EA-A528-F10A55814ADF}" destId="{87F35B99-BFA8-4232-B27C-031235AF9A6A}" srcOrd="2" destOrd="0" parTransId="{DB748182-29E0-41A8-8A5C-DF7F8705D234}" sibTransId="{DAEDD88A-0C21-4325-864C-AF63ED385102}"/>
    <dgm:cxn modelId="{F66CB930-7CA0-4828-8F33-371710716759}" type="presOf" srcId="{4D77BE4E-ED64-4906-B167-026E54C90B7B}" destId="{3E256148-DCB4-45C2-B0C9-F1341F3CB8D6}" srcOrd="0" destOrd="4" presId="urn:microsoft.com/office/officeart/2005/8/layout/hList1"/>
    <dgm:cxn modelId="{F1C81E5B-AB13-417B-8C0C-8D98C146175F}" type="presOf" srcId="{B91612CA-F7F1-419B-8871-4A4ED54F2F5F}" destId="{E96F6A9B-6446-49E7-8E83-22D90C64B6C6}" srcOrd="0" destOrd="1" presId="urn:microsoft.com/office/officeart/2005/8/layout/hList1"/>
    <dgm:cxn modelId="{A4EF2B42-26AF-4106-8965-C95DB7639B1E}" srcId="{0818ABBC-BECA-4420-941E-03F357EA41C6}" destId="{B91612CA-F7F1-419B-8871-4A4ED54F2F5F}" srcOrd="1" destOrd="0" parTransId="{5643B2B0-69E2-4131-ACE5-4B91FE36B621}" sibTransId="{9D22F6AE-89CB-4B31-A390-4F05C0B8C5BC}"/>
    <dgm:cxn modelId="{14FE4146-E809-4B32-8A93-64D37D6B46CB}" type="presOf" srcId="{87F35B99-BFA8-4232-B27C-031235AF9A6A}" destId="{5B85C671-4C22-4797-9C88-4D95E5484671}" srcOrd="0" destOrd="0" presId="urn:microsoft.com/office/officeart/2005/8/layout/hList1"/>
    <dgm:cxn modelId="{0AC69F68-60B4-4B7B-9712-A1EAF50F5DF9}" type="presOf" srcId="{95C4F81A-8849-4A72-8F6C-69A334DC4489}" destId="{E91A5DEE-F9ED-43FC-86B3-91ECA01DAFA0}" srcOrd="0" destOrd="0" presId="urn:microsoft.com/office/officeart/2005/8/layout/hList1"/>
    <dgm:cxn modelId="{56190A4A-1ACD-4272-91DD-F4C5F0EC9922}" type="presOf" srcId="{745E371D-771F-4152-BA69-07889BB95727}" destId="{3E256148-DCB4-45C2-B0C9-F1341F3CB8D6}" srcOrd="0" destOrd="2" presId="urn:microsoft.com/office/officeart/2005/8/layout/hList1"/>
    <dgm:cxn modelId="{D31DA64C-E7B7-4DCC-888A-89519910F2FA}" type="presOf" srcId="{CC093C59-3AAF-46B4-B607-297AEE558DDA}" destId="{DF7DEDD7-2765-4ABD-AC90-1814EC367DA7}" srcOrd="0" destOrd="0" presId="urn:microsoft.com/office/officeart/2005/8/layout/hList1"/>
    <dgm:cxn modelId="{8DFE1C52-7587-4237-8059-70A9FC888E5D}" type="presOf" srcId="{B9C1BD62-C84B-42A5-B2CC-7EC2D3A2C6E3}" destId="{E96F6A9B-6446-49E7-8E83-22D90C64B6C6}" srcOrd="0" destOrd="2" presId="urn:microsoft.com/office/officeart/2005/8/layout/hList1"/>
    <dgm:cxn modelId="{24479752-8127-404F-9AFC-DB17C91E257C}" type="presOf" srcId="{18E5650C-8135-4CA4-A6A6-FABF0A3821C9}" destId="{EE6B73A6-704E-48EA-91DB-D2BDFE436F11}" srcOrd="0" destOrd="2" presId="urn:microsoft.com/office/officeart/2005/8/layout/hList1"/>
    <dgm:cxn modelId="{2A30CE72-92C3-4741-8C00-AFFF162B94F9}" srcId="{0818ABBC-BECA-4420-941E-03F357EA41C6}" destId="{EE6BBDA8-393C-44EB-95C4-C4D279663181}" srcOrd="4" destOrd="0" parTransId="{19685DD1-4550-499C-AE96-833BB75F043D}" sibTransId="{26E94B44-9F01-4827-B4C2-52E3A8B90C8C}"/>
    <dgm:cxn modelId="{3C41F673-7BDD-4EA1-8CBE-1F8D2A3EF32D}" srcId="{0818ABBC-BECA-4420-941E-03F357EA41C6}" destId="{323AADC8-5A69-445F-B37B-50912E7F525C}" srcOrd="3" destOrd="0" parTransId="{19C58AB0-1F69-40F3-8229-AF8E37CD0FF2}" sibTransId="{CCCE9CAC-C1FF-4990-93B7-3CD0803F595C}"/>
    <dgm:cxn modelId="{D732FB55-B49F-4895-825C-D17662F187F7}" type="presOf" srcId="{323AADC8-5A69-445F-B37B-50912E7F525C}" destId="{E96F6A9B-6446-49E7-8E83-22D90C64B6C6}" srcOrd="0" destOrd="3" presId="urn:microsoft.com/office/officeart/2005/8/layout/hList1"/>
    <dgm:cxn modelId="{CF586D7A-313F-4296-9B1D-B730C98964EA}" srcId="{0818ABBC-BECA-4420-941E-03F357EA41C6}" destId="{7FAE497B-A71F-4EAB-972D-1886C64226DA}" srcOrd="0" destOrd="0" parTransId="{E0626497-3984-4655-B5D8-B19893189ADD}" sibTransId="{944766B7-58DD-46F5-BC4F-46EB26074E98}"/>
    <dgm:cxn modelId="{B41A5280-BCCE-450D-A9DA-7F5EACD58BD7}" type="presOf" srcId="{EF425324-3F28-452B-AEA6-D3303554E778}" destId="{3E256148-DCB4-45C2-B0C9-F1341F3CB8D6}" srcOrd="0" destOrd="1" presId="urn:microsoft.com/office/officeart/2005/8/layout/hList1"/>
    <dgm:cxn modelId="{515BCD8A-193D-4495-9675-860885878548}" type="presOf" srcId="{EE6BBDA8-393C-44EB-95C4-C4D279663181}" destId="{E96F6A9B-6446-49E7-8E83-22D90C64B6C6}" srcOrd="0" destOrd="4" presId="urn:microsoft.com/office/officeart/2005/8/layout/hList1"/>
    <dgm:cxn modelId="{2A386795-C049-4A74-8C86-E1C13AFF0C9B}" srcId="{CC093C59-3AAF-46B4-B607-297AEE558DDA}" destId="{745E371D-771F-4152-BA69-07889BB95727}" srcOrd="2" destOrd="0" parTransId="{AA806D75-9C70-42EC-AFFA-F9E541782054}" sibTransId="{3746FBED-DB3D-4DEA-B701-A4E32E3B13B7}"/>
    <dgm:cxn modelId="{DD23259F-3E45-41FF-8F9F-FFB3A576D0ED}" type="presOf" srcId="{CCC83026-6FFB-4257-8F07-EC05676D78A9}" destId="{EE6B73A6-704E-48EA-91DB-D2BDFE436F11}" srcOrd="0" destOrd="4" presId="urn:microsoft.com/office/officeart/2005/8/layout/hList1"/>
    <dgm:cxn modelId="{78C59DA5-6645-497B-B471-4D11DB5384C3}" type="presOf" srcId="{79DAADD2-4B04-4754-BD2C-60B5C1CFD769}" destId="{CBBAB02C-7151-4D0B-99BE-626E7772C3BB}" srcOrd="0" destOrd="0" presId="urn:microsoft.com/office/officeart/2005/8/layout/hList1"/>
    <dgm:cxn modelId="{6DB6F4A8-4FDD-4348-8567-90E6B83E7B3B}" type="presOf" srcId="{7FAE497B-A71F-4EAB-972D-1886C64226DA}" destId="{E96F6A9B-6446-49E7-8E83-22D90C64B6C6}" srcOrd="0" destOrd="0" presId="urn:microsoft.com/office/officeart/2005/8/layout/hList1"/>
    <dgm:cxn modelId="{4C1920B1-6E9D-4AEA-B689-CD56EC8990E3}" srcId="{87F35B99-BFA8-4232-B27C-031235AF9A6A}" destId="{18E5650C-8135-4CA4-A6A6-FABF0A3821C9}" srcOrd="2" destOrd="0" parTransId="{25F56876-3F31-434E-9EBC-9E720E971C9D}" sibTransId="{54C7958A-89CE-4714-A4F4-C2638F4B2ECB}"/>
    <dgm:cxn modelId="{F8F5E8B4-4C6B-4F77-B49E-C2B682463692}" type="presOf" srcId="{0773AC67-C8F4-4181-9A84-6CE732AA7DF0}" destId="{EE6B73A6-704E-48EA-91DB-D2BDFE436F11}" srcOrd="0" destOrd="1" presId="urn:microsoft.com/office/officeart/2005/8/layout/hList1"/>
    <dgm:cxn modelId="{9B6E56B6-1DAC-46E1-8C67-9DCED6BE8532}" srcId="{0818ABBC-BECA-4420-941E-03F357EA41C6}" destId="{B9C1BD62-C84B-42A5-B2CC-7EC2D3A2C6E3}" srcOrd="2" destOrd="0" parTransId="{B2702970-82DC-46BE-B113-78A5D1243C98}" sibTransId="{C97F0E14-1EC1-43FC-9AD7-6CC398A6F75E}"/>
    <dgm:cxn modelId="{CD62C9B6-BAA0-4182-A705-CD021F10DCBA}" type="presOf" srcId="{C6004484-AB0B-408A-B862-F93056EDBB94}" destId="{EE6B73A6-704E-48EA-91DB-D2BDFE436F11}" srcOrd="0" destOrd="3" presId="urn:microsoft.com/office/officeart/2005/8/layout/hList1"/>
    <dgm:cxn modelId="{88A459B8-E2BD-4D0A-95DA-60D4A7B6A4AC}" srcId="{87F35B99-BFA8-4232-B27C-031235AF9A6A}" destId="{7792B846-839D-4250-B115-BF7D8998090D}" srcOrd="0" destOrd="0" parTransId="{C6361393-93C2-4713-96BA-CD76FC4928EF}" sibTransId="{268ED12A-126D-427D-81B5-99A7341AAA42}"/>
    <dgm:cxn modelId="{C41C8EBC-92E1-4776-A099-BF0DC5732C58}" srcId="{9FE2B1BB-48DB-42EA-A528-F10A55814ADF}" destId="{CC093C59-3AAF-46B4-B607-297AEE558DDA}" srcOrd="3" destOrd="0" parTransId="{7A753E24-B1F2-4464-AFAF-AA746B6B8C09}" sibTransId="{3CA5B0CE-3586-47E7-BAF0-F450711E73BA}"/>
    <dgm:cxn modelId="{359A18C6-9CA6-40B0-8B49-B4E9C5EA01B0}" srcId="{CC093C59-3AAF-46B4-B607-297AEE558DDA}" destId="{EF425324-3F28-452B-AEA6-D3303554E778}" srcOrd="1" destOrd="0" parTransId="{0BC2CBFA-0E88-4845-9482-3FB12694E30A}" sibTransId="{81C14211-DE26-4F4A-A679-61C500086BCB}"/>
    <dgm:cxn modelId="{71DC51C8-03B0-4F9D-BC6A-1EBB6AE7A68F}" srcId="{87F35B99-BFA8-4232-B27C-031235AF9A6A}" destId="{CCC83026-6FFB-4257-8F07-EC05676D78A9}" srcOrd="4" destOrd="0" parTransId="{D86159E5-15A4-4A11-A399-C801B6CED079}" sibTransId="{1A60C533-71CF-4CAD-A0E0-F3BA171D1FDB}"/>
    <dgm:cxn modelId="{F58F1DCD-39D8-487E-ACED-ABACE860DF32}" srcId="{CC093C59-3AAF-46B4-B607-297AEE558DDA}" destId="{4D77BE4E-ED64-4906-B167-026E54C90B7B}" srcOrd="4" destOrd="0" parTransId="{F0D25D83-C16E-4770-853A-55BBA5A002AC}" sibTransId="{AC07E209-B62C-491C-9469-7D5FCA1AD00D}"/>
    <dgm:cxn modelId="{FF5724D7-E5D3-49C1-A9AD-D8BFF5F653B9}" srcId="{9FE2B1BB-48DB-42EA-A528-F10A55814ADF}" destId="{95C4F81A-8849-4A72-8F6C-69A334DC4489}" srcOrd="0" destOrd="0" parTransId="{C9100285-813F-41EE-B769-C1261064C74A}" sibTransId="{C68388BA-3EC9-4FC2-8268-D4B7CBD5FE20}"/>
    <dgm:cxn modelId="{511191E0-682E-4EE3-BF25-44E2D49C30D9}" type="presOf" srcId="{9FE2B1BB-48DB-42EA-A528-F10A55814ADF}" destId="{55ADC184-65D3-4529-B9FB-832C1DD162BA}" srcOrd="0" destOrd="0" presId="urn:microsoft.com/office/officeart/2005/8/layout/hList1"/>
    <dgm:cxn modelId="{E6790BF4-E221-4240-B361-E605CB4226A0}" type="presOf" srcId="{EEB10F19-0AC6-4AA4-8CF5-919E3F864550}" destId="{3E256148-DCB4-45C2-B0C9-F1341F3CB8D6}" srcOrd="0" destOrd="3" presId="urn:microsoft.com/office/officeart/2005/8/layout/hList1"/>
    <dgm:cxn modelId="{15F5FBF8-5821-415C-BB89-13791EF41BA2}" srcId="{95C4F81A-8849-4A72-8F6C-69A334DC4489}" destId="{79DAADD2-4B04-4754-BD2C-60B5C1CFD769}" srcOrd="0" destOrd="0" parTransId="{966AA3EF-3834-4AFB-A932-5ED4843F7DAF}" sibTransId="{90E0DAC0-92F9-49E8-9AF0-6F9714A2A5F6}"/>
    <dgm:cxn modelId="{54FD74FA-569F-4E9E-89C0-1C85F78F9811}" type="presOf" srcId="{7792B846-839D-4250-B115-BF7D8998090D}" destId="{EE6B73A6-704E-48EA-91DB-D2BDFE436F11}" srcOrd="0" destOrd="0" presId="urn:microsoft.com/office/officeart/2005/8/layout/hList1"/>
    <dgm:cxn modelId="{1A20BE05-7666-4F5D-B4ED-0AC5A6283F51}" type="presParOf" srcId="{55ADC184-65D3-4529-B9FB-832C1DD162BA}" destId="{44E4E1C4-DFB7-45EF-814A-C57176842388}" srcOrd="0" destOrd="0" presId="urn:microsoft.com/office/officeart/2005/8/layout/hList1"/>
    <dgm:cxn modelId="{1DB63963-56F6-4452-9412-7D6B6CD27992}" type="presParOf" srcId="{44E4E1C4-DFB7-45EF-814A-C57176842388}" destId="{E91A5DEE-F9ED-43FC-86B3-91ECA01DAFA0}" srcOrd="0" destOrd="0" presId="urn:microsoft.com/office/officeart/2005/8/layout/hList1"/>
    <dgm:cxn modelId="{6EF1224F-AD80-4931-8834-8F209A8F3F50}" type="presParOf" srcId="{44E4E1C4-DFB7-45EF-814A-C57176842388}" destId="{CBBAB02C-7151-4D0B-99BE-626E7772C3BB}" srcOrd="1" destOrd="0" presId="urn:microsoft.com/office/officeart/2005/8/layout/hList1"/>
    <dgm:cxn modelId="{27E0BD3A-190A-4D68-8967-8FAC28FFBF2C}" type="presParOf" srcId="{55ADC184-65D3-4529-B9FB-832C1DD162BA}" destId="{B782D59F-02D2-43CD-9833-D98B6C7BBEFA}" srcOrd="1" destOrd="0" presId="urn:microsoft.com/office/officeart/2005/8/layout/hList1"/>
    <dgm:cxn modelId="{D5F5AA98-3698-42CF-AEE3-E094B7F617AF}" type="presParOf" srcId="{55ADC184-65D3-4529-B9FB-832C1DD162BA}" destId="{30D72A32-00FE-4B1C-9FF1-994DC9215050}" srcOrd="2" destOrd="0" presId="urn:microsoft.com/office/officeart/2005/8/layout/hList1"/>
    <dgm:cxn modelId="{070E2F79-AE13-400D-B20D-A91BD3F71C3B}" type="presParOf" srcId="{30D72A32-00FE-4B1C-9FF1-994DC9215050}" destId="{91E96A77-BB2E-45EA-8B06-905943022786}" srcOrd="0" destOrd="0" presId="urn:microsoft.com/office/officeart/2005/8/layout/hList1"/>
    <dgm:cxn modelId="{F2F662EC-D696-4014-BCC1-4C74E7E88C33}" type="presParOf" srcId="{30D72A32-00FE-4B1C-9FF1-994DC9215050}" destId="{E96F6A9B-6446-49E7-8E83-22D90C64B6C6}" srcOrd="1" destOrd="0" presId="urn:microsoft.com/office/officeart/2005/8/layout/hList1"/>
    <dgm:cxn modelId="{2263FC79-2717-46BE-A2C6-A60E6F624360}" type="presParOf" srcId="{55ADC184-65D3-4529-B9FB-832C1DD162BA}" destId="{E2A7B063-6B04-42F3-A206-3CC97DED05C2}" srcOrd="3" destOrd="0" presId="urn:microsoft.com/office/officeart/2005/8/layout/hList1"/>
    <dgm:cxn modelId="{3B7FC204-AFF4-40CD-9CAA-52CE53833F88}" type="presParOf" srcId="{55ADC184-65D3-4529-B9FB-832C1DD162BA}" destId="{83687E05-7767-42C2-B499-29EC70E0D8C6}" srcOrd="4" destOrd="0" presId="urn:microsoft.com/office/officeart/2005/8/layout/hList1"/>
    <dgm:cxn modelId="{953FC282-DC20-4371-B34F-30BD9A86F429}" type="presParOf" srcId="{83687E05-7767-42C2-B499-29EC70E0D8C6}" destId="{5B85C671-4C22-4797-9C88-4D95E5484671}" srcOrd="0" destOrd="0" presId="urn:microsoft.com/office/officeart/2005/8/layout/hList1"/>
    <dgm:cxn modelId="{26F9E0F6-BDC1-4D0E-9054-DB6806F2D7A3}" type="presParOf" srcId="{83687E05-7767-42C2-B499-29EC70E0D8C6}" destId="{EE6B73A6-704E-48EA-91DB-D2BDFE436F11}" srcOrd="1" destOrd="0" presId="urn:microsoft.com/office/officeart/2005/8/layout/hList1"/>
    <dgm:cxn modelId="{58849743-659F-4D9C-8AB2-525695026755}" type="presParOf" srcId="{55ADC184-65D3-4529-B9FB-832C1DD162BA}" destId="{E8289F82-F3C6-44DA-A6DD-3B4B461890AE}" srcOrd="5" destOrd="0" presId="urn:microsoft.com/office/officeart/2005/8/layout/hList1"/>
    <dgm:cxn modelId="{7606DF88-E488-4B0C-9D5F-1DB2A49A1791}" type="presParOf" srcId="{55ADC184-65D3-4529-B9FB-832C1DD162BA}" destId="{BBFC74FB-729D-4768-9ECB-C50B4CE63049}" srcOrd="6" destOrd="0" presId="urn:microsoft.com/office/officeart/2005/8/layout/hList1"/>
    <dgm:cxn modelId="{F6913109-69E3-4AB4-BA0E-773BE298739F}" type="presParOf" srcId="{BBFC74FB-729D-4768-9ECB-C50B4CE63049}" destId="{DF7DEDD7-2765-4ABD-AC90-1814EC367DA7}" srcOrd="0" destOrd="0" presId="urn:microsoft.com/office/officeart/2005/8/layout/hList1"/>
    <dgm:cxn modelId="{C3861BBB-B899-4510-B6E8-8CFA225BD1BC}" type="presParOf" srcId="{BBFC74FB-729D-4768-9ECB-C50B4CE63049}" destId="{3E256148-DCB4-45C2-B0C9-F1341F3CB8D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42BAF3-9524-4EF8-82D4-0C8868EBD12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035F327D-64AA-4CDD-882C-08D7CE5B6914}">
      <dgm:prSet phldrT="[Text]" phldr="0"/>
      <dgm:spPr/>
      <dgm:t>
        <a:bodyPr/>
        <a:lstStyle/>
        <a:p>
          <a:r>
            <a:rPr lang="en-US" dirty="0"/>
            <a:t>Suppliers</a:t>
          </a:r>
        </a:p>
      </dgm:t>
    </dgm:pt>
    <dgm:pt modelId="{FC09CDC2-32CB-4DAE-BC15-480AF3BC1352}" type="parTrans" cxnId="{F09764D6-3C05-443B-A11D-02125FE28094}">
      <dgm:prSet/>
      <dgm:spPr/>
      <dgm:t>
        <a:bodyPr/>
        <a:lstStyle/>
        <a:p>
          <a:endParaRPr lang="en-US"/>
        </a:p>
      </dgm:t>
    </dgm:pt>
    <dgm:pt modelId="{5C767883-3FF8-46A5-AB11-8DB4582A0DF6}" type="sibTrans" cxnId="{F09764D6-3C05-443B-A11D-02125FE28094}">
      <dgm:prSet/>
      <dgm:spPr/>
      <dgm:t>
        <a:bodyPr/>
        <a:lstStyle/>
        <a:p>
          <a:endParaRPr lang="en-US"/>
        </a:p>
      </dgm:t>
    </dgm:pt>
    <dgm:pt modelId="{5847198B-50A0-4E84-92FE-D3736ECCE8D4}">
      <dgm:prSet phldrT="[Text]" phldr="0"/>
      <dgm:spPr/>
      <dgm:t>
        <a:bodyPr/>
        <a:lstStyle/>
        <a:p>
          <a:r>
            <a:rPr lang="en-US" dirty="0"/>
            <a:t>Inputs</a:t>
          </a:r>
        </a:p>
      </dgm:t>
    </dgm:pt>
    <dgm:pt modelId="{1842B4F6-FE2D-4E39-8DDD-CFE2F9BC68D1}" type="parTrans" cxnId="{A234D703-89A0-44A0-970E-1E59380C15B2}">
      <dgm:prSet/>
      <dgm:spPr/>
      <dgm:t>
        <a:bodyPr/>
        <a:lstStyle/>
        <a:p>
          <a:endParaRPr lang="en-US"/>
        </a:p>
      </dgm:t>
    </dgm:pt>
    <dgm:pt modelId="{C045D490-B9FB-4D5E-977B-12310FF5722B}" type="sibTrans" cxnId="{A234D703-89A0-44A0-970E-1E59380C15B2}">
      <dgm:prSet/>
      <dgm:spPr/>
      <dgm:t>
        <a:bodyPr/>
        <a:lstStyle/>
        <a:p>
          <a:endParaRPr lang="en-US"/>
        </a:p>
      </dgm:t>
    </dgm:pt>
    <dgm:pt modelId="{CCE5B6E1-BF99-43CE-A28B-C6EBF4225A70}">
      <dgm:prSet phldrT="[Text]" phldr="0"/>
      <dgm:spPr/>
      <dgm:t>
        <a:bodyPr/>
        <a:lstStyle/>
        <a:p>
          <a:r>
            <a:rPr lang="en-US" dirty="0"/>
            <a:t>Processes</a:t>
          </a:r>
        </a:p>
      </dgm:t>
    </dgm:pt>
    <dgm:pt modelId="{B1A735DB-87E5-4AEF-B98B-B49C08BBFF43}" type="parTrans" cxnId="{B59044C6-2D55-4A37-8A9B-262EA73A518F}">
      <dgm:prSet/>
      <dgm:spPr/>
      <dgm:t>
        <a:bodyPr/>
        <a:lstStyle/>
        <a:p>
          <a:endParaRPr lang="en-US"/>
        </a:p>
      </dgm:t>
    </dgm:pt>
    <dgm:pt modelId="{4D962431-D170-4374-9964-82471C5DF844}" type="sibTrans" cxnId="{B59044C6-2D55-4A37-8A9B-262EA73A518F}">
      <dgm:prSet/>
      <dgm:spPr/>
      <dgm:t>
        <a:bodyPr/>
        <a:lstStyle/>
        <a:p>
          <a:endParaRPr lang="en-US"/>
        </a:p>
      </dgm:t>
    </dgm:pt>
    <dgm:pt modelId="{7FF3296D-5813-46A1-B7FB-A1F60065DEAD}">
      <dgm:prSet phldrT="[Text]" phldr="0"/>
      <dgm:spPr/>
      <dgm:t>
        <a:bodyPr/>
        <a:lstStyle/>
        <a:p>
          <a:pPr>
            <a:buFont typeface="+mj-lt"/>
            <a:buAutoNum type="arabicPeriod"/>
          </a:pPr>
          <a:r>
            <a:rPr lang="en-US" dirty="0"/>
            <a:t>Material receiving &amp; inspection</a:t>
          </a:r>
        </a:p>
      </dgm:t>
    </dgm:pt>
    <dgm:pt modelId="{D3B8C74B-8E68-4CCA-AF61-D91AD153847B}" type="parTrans" cxnId="{86E738A0-A9F0-4327-A974-6E78EA9FD861}">
      <dgm:prSet/>
      <dgm:spPr/>
      <dgm:t>
        <a:bodyPr/>
        <a:lstStyle/>
        <a:p>
          <a:endParaRPr lang="en-US"/>
        </a:p>
      </dgm:t>
    </dgm:pt>
    <dgm:pt modelId="{8952797E-CD9A-411E-82F4-B26B76A64C0F}" type="sibTrans" cxnId="{86E738A0-A9F0-4327-A974-6E78EA9FD861}">
      <dgm:prSet/>
      <dgm:spPr/>
      <dgm:t>
        <a:bodyPr/>
        <a:lstStyle/>
        <a:p>
          <a:endParaRPr lang="en-US"/>
        </a:p>
      </dgm:t>
    </dgm:pt>
    <dgm:pt modelId="{BD16EDDA-FF3F-49E0-9DD8-6AC1D2A35735}">
      <dgm:prSet phldrT="[Text]" phldr="0"/>
      <dgm:spPr/>
      <dgm:t>
        <a:bodyPr/>
        <a:lstStyle/>
        <a:p>
          <a:pPr>
            <a:buFont typeface="+mj-lt"/>
            <a:buAutoNum type="arabicPeriod"/>
          </a:pPr>
          <a:r>
            <a:rPr lang="en-US" dirty="0"/>
            <a:t>Outputs</a:t>
          </a:r>
        </a:p>
      </dgm:t>
    </dgm:pt>
    <dgm:pt modelId="{F7F4A4CC-9795-4A05-B801-2270FD124A7E}" type="parTrans" cxnId="{E8159F11-A800-4B2B-B9D6-EF04DDF9FD93}">
      <dgm:prSet/>
      <dgm:spPr/>
      <dgm:t>
        <a:bodyPr/>
        <a:lstStyle/>
        <a:p>
          <a:endParaRPr lang="en-US"/>
        </a:p>
      </dgm:t>
    </dgm:pt>
    <dgm:pt modelId="{5F4A39DD-F1E2-4838-A6FA-FB186DF3790B}" type="sibTrans" cxnId="{E8159F11-A800-4B2B-B9D6-EF04DDF9FD93}">
      <dgm:prSet/>
      <dgm:spPr/>
      <dgm:t>
        <a:bodyPr/>
        <a:lstStyle/>
        <a:p>
          <a:endParaRPr lang="en-US"/>
        </a:p>
      </dgm:t>
    </dgm:pt>
    <dgm:pt modelId="{52BAF508-F985-429F-B260-F938A197515C}">
      <dgm:prSet phldrT="[Text]" phldr="0"/>
      <dgm:spPr/>
      <dgm:t>
        <a:bodyPr/>
        <a:lstStyle/>
        <a:p>
          <a:pPr>
            <a:buFont typeface="+mj-lt"/>
            <a:buAutoNum type="arabicPeriod"/>
          </a:pPr>
          <a:r>
            <a:rPr lang="en-US"/>
            <a:t>Customers</a:t>
          </a:r>
          <a:endParaRPr lang="en-US" dirty="0"/>
        </a:p>
      </dgm:t>
    </dgm:pt>
    <dgm:pt modelId="{0AFC40C9-DB62-4014-BF77-EF0538C5B7D8}" type="parTrans" cxnId="{C8A95365-E3DA-4748-8F03-ECCD3A3C2583}">
      <dgm:prSet/>
      <dgm:spPr/>
      <dgm:t>
        <a:bodyPr/>
        <a:lstStyle/>
        <a:p>
          <a:endParaRPr lang="en-US"/>
        </a:p>
      </dgm:t>
    </dgm:pt>
    <dgm:pt modelId="{1E1CDE29-07B7-4C5C-B304-75751B8CA7B1}" type="sibTrans" cxnId="{C8A95365-E3DA-4748-8F03-ECCD3A3C2583}">
      <dgm:prSet/>
      <dgm:spPr/>
      <dgm:t>
        <a:bodyPr/>
        <a:lstStyle/>
        <a:p>
          <a:endParaRPr lang="en-US"/>
        </a:p>
      </dgm:t>
    </dgm:pt>
    <dgm:pt modelId="{F01892CB-94F5-47BF-A800-2CBDF3C33B73}">
      <dgm:prSet phldrT="[Text]" phldr="0"/>
      <dgm:spPr/>
      <dgm:t>
        <a:bodyPr/>
        <a:lstStyle/>
        <a:p>
          <a:pPr>
            <a:buFont typeface="Arial" panose="020B0604020202020204" pitchFamily="34" charset="0"/>
            <a:buChar char="•"/>
          </a:pPr>
          <a:r>
            <a:rPr lang="en-US" dirty="0"/>
            <a:t>Finished precision parts</a:t>
          </a:r>
        </a:p>
      </dgm:t>
    </dgm:pt>
    <dgm:pt modelId="{8231D7F0-ACE6-4CE3-91A8-85E92FEF5DC4}" type="parTrans" cxnId="{270ED218-00D7-4975-835D-AD11A621DEFE}">
      <dgm:prSet/>
      <dgm:spPr/>
      <dgm:t>
        <a:bodyPr/>
        <a:lstStyle/>
        <a:p>
          <a:endParaRPr lang="en-US"/>
        </a:p>
      </dgm:t>
    </dgm:pt>
    <dgm:pt modelId="{68019CEA-DF44-4C83-9501-E00670E1859A}" type="sibTrans" cxnId="{270ED218-00D7-4975-835D-AD11A621DEFE}">
      <dgm:prSet/>
      <dgm:spPr/>
      <dgm:t>
        <a:bodyPr/>
        <a:lstStyle/>
        <a:p>
          <a:endParaRPr lang="en-US"/>
        </a:p>
      </dgm:t>
    </dgm:pt>
    <dgm:pt modelId="{78CC2F4A-3B4D-4C90-9DC1-EADB67ED272C}">
      <dgm:prSet phldrT="[Text]" phldr="0"/>
      <dgm:spPr/>
      <dgm:t>
        <a:bodyPr/>
        <a:lstStyle/>
        <a:p>
          <a:pPr>
            <a:buFont typeface="Arial" panose="020B0604020202020204" pitchFamily="34" charset="0"/>
            <a:buChar char="•"/>
          </a:pPr>
          <a:r>
            <a:rPr lang="en-US" dirty="0"/>
            <a:t>Raw materials (sheets, bars)</a:t>
          </a:r>
        </a:p>
      </dgm:t>
    </dgm:pt>
    <dgm:pt modelId="{5CA42256-E49C-4153-8B35-21826D8B1E04}" type="parTrans" cxnId="{EFF98E07-900C-490B-8AE2-4436EA8C61D5}">
      <dgm:prSet/>
      <dgm:spPr/>
      <dgm:t>
        <a:bodyPr/>
        <a:lstStyle/>
        <a:p>
          <a:endParaRPr lang="en-US"/>
        </a:p>
      </dgm:t>
    </dgm:pt>
    <dgm:pt modelId="{504378D9-B98D-405D-891F-8BE33C86D3C5}" type="sibTrans" cxnId="{EFF98E07-900C-490B-8AE2-4436EA8C61D5}">
      <dgm:prSet/>
      <dgm:spPr/>
      <dgm:t>
        <a:bodyPr/>
        <a:lstStyle/>
        <a:p>
          <a:endParaRPr lang="en-US"/>
        </a:p>
      </dgm:t>
    </dgm:pt>
    <dgm:pt modelId="{7E47F894-3D2A-44C1-8B72-0FD75B7168E5}">
      <dgm:prSet phldrT="[Text]" phldr="0"/>
      <dgm:spPr/>
      <dgm:t>
        <a:bodyPr/>
        <a:lstStyle/>
        <a:p>
          <a:pPr>
            <a:buFont typeface="Arial" panose="020B0604020202020204" pitchFamily="34" charset="0"/>
            <a:buChar char="•"/>
          </a:pPr>
          <a:r>
            <a:rPr lang="en-US" dirty="0"/>
            <a:t>Allegheny Technologies (raw materials)</a:t>
          </a:r>
        </a:p>
      </dgm:t>
    </dgm:pt>
    <dgm:pt modelId="{7655159E-A370-4991-B6D8-D8005529FC36}" type="parTrans" cxnId="{DC895F89-298A-4B65-89F0-87D951AA319B}">
      <dgm:prSet/>
      <dgm:spPr/>
      <dgm:t>
        <a:bodyPr/>
        <a:lstStyle/>
        <a:p>
          <a:endParaRPr lang="en-US"/>
        </a:p>
      </dgm:t>
    </dgm:pt>
    <dgm:pt modelId="{551A7E62-DBB8-4157-975D-D6AEC8DE9308}" type="sibTrans" cxnId="{DC895F89-298A-4B65-89F0-87D951AA319B}">
      <dgm:prSet/>
      <dgm:spPr/>
      <dgm:t>
        <a:bodyPr/>
        <a:lstStyle/>
        <a:p>
          <a:endParaRPr lang="en-US"/>
        </a:p>
      </dgm:t>
    </dgm:pt>
    <dgm:pt modelId="{913E9CCD-B0EF-4D72-BD18-D1EC01FC5168}">
      <dgm:prSet phldrT="[Text]" phldr="0"/>
      <dgm:spPr/>
      <dgm:t>
        <a:bodyPr/>
        <a:lstStyle/>
        <a:p>
          <a:pPr>
            <a:buFont typeface="Arial" panose="020B0604020202020204" pitchFamily="34" charset="0"/>
            <a:buChar char="•"/>
          </a:pPr>
          <a:r>
            <a:rPr lang="en-US" dirty="0"/>
            <a:t>Haas Automation (CNC equipment)</a:t>
          </a:r>
        </a:p>
      </dgm:t>
    </dgm:pt>
    <dgm:pt modelId="{8E00E431-C104-49FB-873B-5D36B9F56318}" type="parTrans" cxnId="{D4BF5217-E27A-4940-9652-885C40F333A3}">
      <dgm:prSet/>
      <dgm:spPr/>
      <dgm:t>
        <a:bodyPr/>
        <a:lstStyle/>
        <a:p>
          <a:endParaRPr lang="en-US"/>
        </a:p>
      </dgm:t>
    </dgm:pt>
    <dgm:pt modelId="{95116FB8-80FC-4B35-82F2-70201D422443}" type="sibTrans" cxnId="{D4BF5217-E27A-4940-9652-885C40F333A3}">
      <dgm:prSet/>
      <dgm:spPr/>
      <dgm:t>
        <a:bodyPr/>
        <a:lstStyle/>
        <a:p>
          <a:endParaRPr lang="en-US"/>
        </a:p>
      </dgm:t>
    </dgm:pt>
    <dgm:pt modelId="{ECEA211D-37DE-4B70-BFCA-577A13F6A8F6}">
      <dgm:prSet phldrT="[Text]" phldr="0"/>
      <dgm:spPr/>
      <dgm:t>
        <a:bodyPr/>
        <a:lstStyle/>
        <a:p>
          <a:pPr>
            <a:buFont typeface="Arial" panose="020B0604020202020204" pitchFamily="34" charset="0"/>
            <a:buChar char="•"/>
          </a:pPr>
          <a:r>
            <a:rPr lang="en-US" dirty="0"/>
            <a:t>Mitutoyo (inspection tools)</a:t>
          </a:r>
        </a:p>
      </dgm:t>
    </dgm:pt>
    <dgm:pt modelId="{E553D84A-2102-463A-99FF-821C932415FF}" type="parTrans" cxnId="{2BEBB959-5969-45F9-BA24-F83F27EBF022}">
      <dgm:prSet/>
      <dgm:spPr/>
      <dgm:t>
        <a:bodyPr/>
        <a:lstStyle/>
        <a:p>
          <a:endParaRPr lang="en-US"/>
        </a:p>
      </dgm:t>
    </dgm:pt>
    <dgm:pt modelId="{25F1FECB-0C4C-43F3-AC7D-27E053A0CA6A}" type="sibTrans" cxnId="{2BEBB959-5969-45F9-BA24-F83F27EBF022}">
      <dgm:prSet/>
      <dgm:spPr/>
      <dgm:t>
        <a:bodyPr/>
        <a:lstStyle/>
        <a:p>
          <a:endParaRPr lang="en-US"/>
        </a:p>
      </dgm:t>
    </dgm:pt>
    <dgm:pt modelId="{59522B60-D71D-432B-AF6D-50EF5FD0C0C7}">
      <dgm:prSet phldrT="[Text]" phldr="0"/>
      <dgm:spPr/>
      <dgm:t>
        <a:bodyPr/>
        <a:lstStyle/>
        <a:p>
          <a:pPr>
            <a:buFont typeface="Arial" panose="020B0604020202020204" pitchFamily="34" charset="0"/>
            <a:buChar char="•"/>
          </a:pPr>
          <a:r>
            <a:rPr lang="en-US" dirty="0"/>
            <a:t>Kennametal (cutting tools)</a:t>
          </a:r>
        </a:p>
      </dgm:t>
    </dgm:pt>
    <dgm:pt modelId="{9CA2F66B-E7C9-4207-925E-546F51CFED7F}" type="parTrans" cxnId="{19EDEDD9-764E-4C82-82D3-E845B9C62265}">
      <dgm:prSet/>
      <dgm:spPr/>
      <dgm:t>
        <a:bodyPr/>
        <a:lstStyle/>
        <a:p>
          <a:endParaRPr lang="en-US"/>
        </a:p>
      </dgm:t>
    </dgm:pt>
    <dgm:pt modelId="{FA6FA7A4-29EF-4F14-AC07-BB9D8DC8F2BB}" type="sibTrans" cxnId="{19EDEDD9-764E-4C82-82D3-E845B9C62265}">
      <dgm:prSet/>
      <dgm:spPr/>
      <dgm:t>
        <a:bodyPr/>
        <a:lstStyle/>
        <a:p>
          <a:endParaRPr lang="en-US"/>
        </a:p>
      </dgm:t>
    </dgm:pt>
    <dgm:pt modelId="{A1D17E44-67A0-4E23-A4F6-C8277A432A63}">
      <dgm:prSet phldrT="[Text]" phldr="0"/>
      <dgm:spPr/>
      <dgm:t>
        <a:bodyPr/>
        <a:lstStyle/>
        <a:p>
          <a:pPr>
            <a:buFont typeface="Arial" panose="020B0604020202020204" pitchFamily="34" charset="0"/>
            <a:buChar char="•"/>
          </a:pPr>
          <a:r>
            <a:rPr lang="en-US" dirty="0"/>
            <a:t>Customer specifications/drawings</a:t>
          </a:r>
        </a:p>
      </dgm:t>
    </dgm:pt>
    <dgm:pt modelId="{AB2D2C3D-260C-4062-B207-A33BFABBEEA9}" type="parTrans" cxnId="{CC354E18-A216-404E-8DD7-104755B2A66D}">
      <dgm:prSet/>
      <dgm:spPr/>
      <dgm:t>
        <a:bodyPr/>
        <a:lstStyle/>
        <a:p>
          <a:endParaRPr lang="en-US"/>
        </a:p>
      </dgm:t>
    </dgm:pt>
    <dgm:pt modelId="{D52F2C71-51FC-45C9-AA97-52E5CA6AA3C3}" type="sibTrans" cxnId="{CC354E18-A216-404E-8DD7-104755B2A66D}">
      <dgm:prSet/>
      <dgm:spPr/>
      <dgm:t>
        <a:bodyPr/>
        <a:lstStyle/>
        <a:p>
          <a:endParaRPr lang="en-US"/>
        </a:p>
      </dgm:t>
    </dgm:pt>
    <dgm:pt modelId="{E1986067-6365-4CA5-90C4-D40068F16070}">
      <dgm:prSet phldrT="[Text]" phldr="0"/>
      <dgm:spPr/>
      <dgm:t>
        <a:bodyPr/>
        <a:lstStyle/>
        <a:p>
          <a:pPr>
            <a:buFont typeface="Arial" panose="020B0604020202020204" pitchFamily="34" charset="0"/>
            <a:buChar char="•"/>
          </a:pPr>
          <a:r>
            <a:rPr lang="en-US" dirty="0"/>
            <a:t>Production schedules</a:t>
          </a:r>
        </a:p>
      </dgm:t>
    </dgm:pt>
    <dgm:pt modelId="{097E4E24-A2C6-4D39-9EB1-73135B73D7E1}" type="parTrans" cxnId="{CB5E16D5-537D-4973-9502-043D4DCBCEFB}">
      <dgm:prSet/>
      <dgm:spPr/>
      <dgm:t>
        <a:bodyPr/>
        <a:lstStyle/>
        <a:p>
          <a:endParaRPr lang="en-US"/>
        </a:p>
      </dgm:t>
    </dgm:pt>
    <dgm:pt modelId="{5BB33EE9-E568-473D-8EC7-F5E886702B67}" type="sibTrans" cxnId="{CB5E16D5-537D-4973-9502-043D4DCBCEFB}">
      <dgm:prSet/>
      <dgm:spPr/>
      <dgm:t>
        <a:bodyPr/>
        <a:lstStyle/>
        <a:p>
          <a:endParaRPr lang="en-US"/>
        </a:p>
      </dgm:t>
    </dgm:pt>
    <dgm:pt modelId="{8E0904A0-477E-4478-9D85-5A9F0A2CC5E3}">
      <dgm:prSet phldrT="[Text]" phldr="0"/>
      <dgm:spPr/>
      <dgm:t>
        <a:bodyPr/>
        <a:lstStyle/>
        <a:p>
          <a:pPr>
            <a:buFont typeface="Arial" panose="020B0604020202020204" pitchFamily="34" charset="0"/>
            <a:buChar char="•"/>
          </a:pPr>
          <a:r>
            <a:rPr lang="en-US" dirty="0"/>
            <a:t>Calibration standards</a:t>
          </a:r>
        </a:p>
      </dgm:t>
    </dgm:pt>
    <dgm:pt modelId="{78D4C970-E657-4CE2-BB90-796BCE1BCE44}" type="parTrans" cxnId="{83BB659C-5319-4C0F-AF4B-96329AC3686C}">
      <dgm:prSet/>
      <dgm:spPr/>
      <dgm:t>
        <a:bodyPr/>
        <a:lstStyle/>
        <a:p>
          <a:endParaRPr lang="en-US"/>
        </a:p>
      </dgm:t>
    </dgm:pt>
    <dgm:pt modelId="{DE36B54F-C848-4552-A78B-4FE7C007D40D}" type="sibTrans" cxnId="{83BB659C-5319-4C0F-AF4B-96329AC3686C}">
      <dgm:prSet/>
      <dgm:spPr/>
      <dgm:t>
        <a:bodyPr/>
        <a:lstStyle/>
        <a:p>
          <a:endParaRPr lang="en-US"/>
        </a:p>
      </dgm:t>
    </dgm:pt>
    <dgm:pt modelId="{4BC792DE-76B5-41CE-9CA4-36C8273FBEDA}">
      <dgm:prSet phldrT="[Text]" phldr="0"/>
      <dgm:spPr/>
      <dgm:t>
        <a:bodyPr/>
        <a:lstStyle/>
        <a:p>
          <a:pPr>
            <a:buFont typeface="+mj-lt"/>
            <a:buAutoNum type="arabicPeriod"/>
          </a:pPr>
          <a:r>
            <a:rPr lang="en-US" dirty="0"/>
            <a:t>CNC machining</a:t>
          </a:r>
        </a:p>
      </dgm:t>
    </dgm:pt>
    <dgm:pt modelId="{0E2115B8-941F-4ADC-8357-F1AA80F79CC1}" type="parTrans" cxnId="{795E2AE7-A852-450A-B2CB-C87246016AE3}">
      <dgm:prSet/>
      <dgm:spPr/>
      <dgm:t>
        <a:bodyPr/>
        <a:lstStyle/>
        <a:p>
          <a:endParaRPr lang="en-US"/>
        </a:p>
      </dgm:t>
    </dgm:pt>
    <dgm:pt modelId="{6AE4BB8E-1D03-472C-8BD5-CB125D1C2E4B}" type="sibTrans" cxnId="{795E2AE7-A852-450A-B2CB-C87246016AE3}">
      <dgm:prSet/>
      <dgm:spPr/>
      <dgm:t>
        <a:bodyPr/>
        <a:lstStyle/>
        <a:p>
          <a:endParaRPr lang="en-US"/>
        </a:p>
      </dgm:t>
    </dgm:pt>
    <dgm:pt modelId="{D41FDAF2-92E4-46D8-BCD3-881FE52C80B8}">
      <dgm:prSet phldrT="[Text]" phldr="0"/>
      <dgm:spPr/>
      <dgm:t>
        <a:bodyPr/>
        <a:lstStyle/>
        <a:p>
          <a:pPr>
            <a:buFont typeface="+mj-lt"/>
            <a:buAutoNum type="arabicPeriod"/>
          </a:pPr>
          <a:r>
            <a:rPr lang="en-US" dirty="0"/>
            <a:t>Quality inspection</a:t>
          </a:r>
        </a:p>
      </dgm:t>
    </dgm:pt>
    <dgm:pt modelId="{B6ABDF75-60C3-443B-B495-62221B2524E9}" type="parTrans" cxnId="{A67828F3-F4B7-4DFD-BC5E-57BCBA95F2E4}">
      <dgm:prSet/>
      <dgm:spPr/>
      <dgm:t>
        <a:bodyPr/>
        <a:lstStyle/>
        <a:p>
          <a:endParaRPr lang="en-US"/>
        </a:p>
      </dgm:t>
    </dgm:pt>
    <dgm:pt modelId="{F8D0ED1F-6848-43A6-ABA1-34C326CE5098}" type="sibTrans" cxnId="{A67828F3-F4B7-4DFD-BC5E-57BCBA95F2E4}">
      <dgm:prSet/>
      <dgm:spPr/>
      <dgm:t>
        <a:bodyPr/>
        <a:lstStyle/>
        <a:p>
          <a:endParaRPr lang="en-US"/>
        </a:p>
      </dgm:t>
    </dgm:pt>
    <dgm:pt modelId="{5609E0AC-4F65-4378-9405-F804FE4203E4}">
      <dgm:prSet phldrT="[Text]" phldr="0"/>
      <dgm:spPr/>
      <dgm:t>
        <a:bodyPr/>
        <a:lstStyle/>
        <a:p>
          <a:pPr>
            <a:buFont typeface="+mj-lt"/>
            <a:buAutoNum type="arabicPeriod"/>
          </a:pPr>
          <a:r>
            <a:rPr lang="en-US" dirty="0"/>
            <a:t>Rework (if needed)</a:t>
          </a:r>
        </a:p>
      </dgm:t>
    </dgm:pt>
    <dgm:pt modelId="{3D4DF70D-35B2-4EF2-8A6D-D2DB3B519A1B}" type="parTrans" cxnId="{EC917902-B447-4003-8010-FD64FF87E599}">
      <dgm:prSet/>
      <dgm:spPr/>
      <dgm:t>
        <a:bodyPr/>
        <a:lstStyle/>
        <a:p>
          <a:endParaRPr lang="en-US"/>
        </a:p>
      </dgm:t>
    </dgm:pt>
    <dgm:pt modelId="{1AA9C911-7069-40AA-B480-7B313AD7094B}" type="sibTrans" cxnId="{EC917902-B447-4003-8010-FD64FF87E599}">
      <dgm:prSet/>
      <dgm:spPr/>
      <dgm:t>
        <a:bodyPr/>
        <a:lstStyle/>
        <a:p>
          <a:endParaRPr lang="en-US"/>
        </a:p>
      </dgm:t>
    </dgm:pt>
    <dgm:pt modelId="{889FDDF4-CA59-48D6-8F8E-9B372DB7CBC2}">
      <dgm:prSet phldrT="[Text]" phldr="0"/>
      <dgm:spPr/>
      <dgm:t>
        <a:bodyPr/>
        <a:lstStyle/>
        <a:p>
          <a:pPr>
            <a:buFont typeface="+mj-lt"/>
            <a:buAutoNum type="arabicPeriod"/>
          </a:pPr>
          <a:r>
            <a:rPr lang="en-US" dirty="0"/>
            <a:t>Packaging &amp; shipping</a:t>
          </a:r>
        </a:p>
      </dgm:t>
    </dgm:pt>
    <dgm:pt modelId="{CD24EF63-19EA-47CE-85EF-423B2172BD8E}" type="parTrans" cxnId="{75356D27-FF64-4742-B8DD-52C04434B9DB}">
      <dgm:prSet/>
      <dgm:spPr/>
      <dgm:t>
        <a:bodyPr/>
        <a:lstStyle/>
        <a:p>
          <a:endParaRPr lang="en-US"/>
        </a:p>
      </dgm:t>
    </dgm:pt>
    <dgm:pt modelId="{01C32215-AB57-4838-ADF3-8416D0808E18}" type="sibTrans" cxnId="{75356D27-FF64-4742-B8DD-52C04434B9DB}">
      <dgm:prSet/>
      <dgm:spPr/>
      <dgm:t>
        <a:bodyPr/>
        <a:lstStyle/>
        <a:p>
          <a:endParaRPr lang="en-US"/>
        </a:p>
      </dgm:t>
    </dgm:pt>
    <dgm:pt modelId="{C27E0708-585D-45E4-BC4E-41F39CB9966D}">
      <dgm:prSet phldrT="[Text]" phldr="0"/>
      <dgm:spPr/>
      <dgm:t>
        <a:bodyPr/>
        <a:lstStyle/>
        <a:p>
          <a:pPr>
            <a:buFont typeface="Arial" panose="020B0604020202020204" pitchFamily="34" charset="0"/>
            <a:buChar char="•"/>
          </a:pPr>
          <a:r>
            <a:rPr lang="en-US" dirty="0"/>
            <a:t>Inspection reports</a:t>
          </a:r>
        </a:p>
      </dgm:t>
    </dgm:pt>
    <dgm:pt modelId="{B7AA1490-BF29-4255-B6D7-3BCCF3DB821B}" type="parTrans" cxnId="{614EA301-B11D-4252-B669-6056CB0DA166}">
      <dgm:prSet/>
      <dgm:spPr/>
      <dgm:t>
        <a:bodyPr/>
        <a:lstStyle/>
        <a:p>
          <a:endParaRPr lang="en-US"/>
        </a:p>
      </dgm:t>
    </dgm:pt>
    <dgm:pt modelId="{A3A656E5-E676-4F04-BC88-744EB8999497}" type="sibTrans" cxnId="{614EA301-B11D-4252-B669-6056CB0DA166}">
      <dgm:prSet/>
      <dgm:spPr/>
      <dgm:t>
        <a:bodyPr/>
        <a:lstStyle/>
        <a:p>
          <a:endParaRPr lang="en-US"/>
        </a:p>
      </dgm:t>
    </dgm:pt>
    <dgm:pt modelId="{2BC96808-A3DF-449B-8BC6-86E5D23D5F64}">
      <dgm:prSet phldrT="[Text]" phldr="0"/>
      <dgm:spPr/>
      <dgm:t>
        <a:bodyPr/>
        <a:lstStyle/>
        <a:p>
          <a:pPr>
            <a:buFont typeface="Arial" panose="020B0604020202020204" pitchFamily="34" charset="0"/>
            <a:buChar char="•"/>
          </a:pPr>
          <a:r>
            <a:rPr lang="en-US" dirty="0"/>
            <a:t>Shipping documentation</a:t>
          </a:r>
        </a:p>
      </dgm:t>
    </dgm:pt>
    <dgm:pt modelId="{8545ABC8-4780-488B-8198-82E74B157D83}" type="parTrans" cxnId="{A192777F-36A1-4D4B-9C28-CA6C5D615A78}">
      <dgm:prSet/>
      <dgm:spPr/>
      <dgm:t>
        <a:bodyPr/>
        <a:lstStyle/>
        <a:p>
          <a:endParaRPr lang="en-US"/>
        </a:p>
      </dgm:t>
    </dgm:pt>
    <dgm:pt modelId="{7BD9E969-4E5F-46C0-B230-506BDE29FCD6}" type="sibTrans" cxnId="{A192777F-36A1-4D4B-9C28-CA6C5D615A78}">
      <dgm:prSet/>
      <dgm:spPr/>
      <dgm:t>
        <a:bodyPr/>
        <a:lstStyle/>
        <a:p>
          <a:endParaRPr lang="en-US"/>
        </a:p>
      </dgm:t>
    </dgm:pt>
    <dgm:pt modelId="{9AC2C784-3E95-4FA7-8391-8A493DC2F142}">
      <dgm:prSet phldrT="[Text]" phldr="0"/>
      <dgm:spPr/>
      <dgm:t>
        <a:bodyPr/>
        <a:lstStyle/>
        <a:p>
          <a:pPr>
            <a:buFont typeface="Arial" panose="020B0604020202020204" pitchFamily="34" charset="0"/>
            <a:buChar char="•"/>
          </a:pPr>
          <a:r>
            <a:rPr lang="en-US" dirty="0"/>
            <a:t>Scrap/waste logs</a:t>
          </a:r>
        </a:p>
      </dgm:t>
    </dgm:pt>
    <dgm:pt modelId="{A948BE79-3F05-40F9-8B95-DF84C2EA08DE}" type="parTrans" cxnId="{B634229A-4B11-462C-9276-589AA3606554}">
      <dgm:prSet/>
      <dgm:spPr/>
      <dgm:t>
        <a:bodyPr/>
        <a:lstStyle/>
        <a:p>
          <a:endParaRPr lang="en-US"/>
        </a:p>
      </dgm:t>
    </dgm:pt>
    <dgm:pt modelId="{34442D94-EDFD-426D-ABBE-64D7998D070F}" type="sibTrans" cxnId="{B634229A-4B11-462C-9276-589AA3606554}">
      <dgm:prSet/>
      <dgm:spPr/>
      <dgm:t>
        <a:bodyPr/>
        <a:lstStyle/>
        <a:p>
          <a:endParaRPr lang="en-US"/>
        </a:p>
      </dgm:t>
    </dgm:pt>
    <dgm:pt modelId="{58E14631-6377-4772-9989-648E7B66F430}">
      <dgm:prSet phldrT="[Text]" phldr="0"/>
      <dgm:spPr/>
      <dgm:t>
        <a:bodyPr/>
        <a:lstStyle/>
        <a:p>
          <a:pPr>
            <a:buFont typeface="Arial" panose="020B0604020202020204" pitchFamily="34" charset="0"/>
            <a:buChar char="•"/>
          </a:pPr>
          <a:r>
            <a:rPr lang="en-US" dirty="0"/>
            <a:t>Lockheed Martin (aerospace assemblies)</a:t>
          </a:r>
        </a:p>
      </dgm:t>
    </dgm:pt>
    <dgm:pt modelId="{DF7FC34C-097C-4461-A2AC-C75C5E4C82B2}" type="parTrans" cxnId="{3A55FAC5-E093-4528-8CE8-E870CBBAFF35}">
      <dgm:prSet/>
      <dgm:spPr/>
      <dgm:t>
        <a:bodyPr/>
        <a:lstStyle/>
        <a:p>
          <a:endParaRPr lang="en-US"/>
        </a:p>
      </dgm:t>
    </dgm:pt>
    <dgm:pt modelId="{47523165-7ADA-4A3C-889C-A319FF609914}" type="sibTrans" cxnId="{3A55FAC5-E093-4528-8CE8-E870CBBAFF35}">
      <dgm:prSet/>
      <dgm:spPr/>
      <dgm:t>
        <a:bodyPr/>
        <a:lstStyle/>
        <a:p>
          <a:endParaRPr lang="en-US"/>
        </a:p>
      </dgm:t>
    </dgm:pt>
    <dgm:pt modelId="{A07585A4-C04E-4991-AD9E-A8D6F68F2BF7}">
      <dgm:prSet phldrT="[Text]" phldr="0"/>
      <dgm:spPr/>
      <dgm:t>
        <a:bodyPr/>
        <a:lstStyle/>
        <a:p>
          <a:pPr>
            <a:buFont typeface="Arial" panose="020B0604020202020204" pitchFamily="34" charset="0"/>
            <a:buChar char="•"/>
          </a:pPr>
          <a:r>
            <a:rPr lang="en-US" dirty="0"/>
            <a:t>Collins Aerospace (avionics components)</a:t>
          </a:r>
        </a:p>
      </dgm:t>
    </dgm:pt>
    <dgm:pt modelId="{0C472BB9-8B1A-4F80-B56F-EF6D7BD5CCCC}" type="parTrans" cxnId="{C2C3C3A7-6D33-41E9-9DC1-8DECBCBAF331}">
      <dgm:prSet/>
      <dgm:spPr/>
      <dgm:t>
        <a:bodyPr/>
        <a:lstStyle/>
        <a:p>
          <a:endParaRPr lang="en-US"/>
        </a:p>
      </dgm:t>
    </dgm:pt>
    <dgm:pt modelId="{2075342E-5F2E-4E54-9DAB-5F68DC6B296D}" type="sibTrans" cxnId="{C2C3C3A7-6D33-41E9-9DC1-8DECBCBAF331}">
      <dgm:prSet/>
      <dgm:spPr/>
      <dgm:t>
        <a:bodyPr/>
        <a:lstStyle/>
        <a:p>
          <a:endParaRPr lang="en-US"/>
        </a:p>
      </dgm:t>
    </dgm:pt>
    <dgm:pt modelId="{D148E0BE-297B-43AF-973A-7317EF383041}">
      <dgm:prSet phldrT="[Text]" phldr="0"/>
      <dgm:spPr/>
      <dgm:t>
        <a:bodyPr/>
        <a:lstStyle/>
        <a:p>
          <a:pPr>
            <a:buFont typeface="Arial" panose="020B0604020202020204" pitchFamily="34" charset="0"/>
            <a:buChar char="•"/>
          </a:pPr>
          <a:r>
            <a:rPr lang="en-US" dirty="0"/>
            <a:t>Spirit AeroSystems (structural parts)</a:t>
          </a:r>
        </a:p>
      </dgm:t>
    </dgm:pt>
    <dgm:pt modelId="{27B05A9D-54B5-4E9B-B271-3AD8667B3ADF}" type="parTrans" cxnId="{6FECA2FA-593D-46B5-8C4A-88C3BF500AEC}">
      <dgm:prSet/>
      <dgm:spPr/>
      <dgm:t>
        <a:bodyPr/>
        <a:lstStyle/>
        <a:p>
          <a:endParaRPr lang="en-US"/>
        </a:p>
      </dgm:t>
    </dgm:pt>
    <dgm:pt modelId="{C38A6174-BA22-4B69-A65C-962A8D13DDFD}" type="sibTrans" cxnId="{6FECA2FA-593D-46B5-8C4A-88C3BF500AEC}">
      <dgm:prSet/>
      <dgm:spPr/>
      <dgm:t>
        <a:bodyPr/>
        <a:lstStyle/>
        <a:p>
          <a:endParaRPr lang="en-US"/>
        </a:p>
      </dgm:t>
    </dgm:pt>
    <dgm:pt modelId="{9C0967B3-303F-43D6-A3C0-DEC97EEBEE60}">
      <dgm:prSet phldrT="[Text]" phldr="0"/>
      <dgm:spPr/>
      <dgm:t>
        <a:bodyPr/>
        <a:lstStyle/>
        <a:p>
          <a:pPr>
            <a:buFont typeface="Arial" panose="020B0604020202020204" pitchFamily="34" charset="0"/>
            <a:buChar char="•"/>
          </a:pPr>
          <a:r>
            <a:rPr lang="en-US" dirty="0"/>
            <a:t>Raytheon Missiles &amp; Fire Control (defense systems)</a:t>
          </a:r>
        </a:p>
      </dgm:t>
    </dgm:pt>
    <dgm:pt modelId="{4049BE50-9821-452C-B6D8-623B8FF6D96D}" type="parTrans" cxnId="{C7566FE6-046D-47A2-8072-2BFEB321B627}">
      <dgm:prSet/>
      <dgm:spPr/>
      <dgm:t>
        <a:bodyPr/>
        <a:lstStyle/>
        <a:p>
          <a:endParaRPr lang="en-US"/>
        </a:p>
      </dgm:t>
    </dgm:pt>
    <dgm:pt modelId="{14E368AC-2CF0-44F2-901F-28D75BCECF0B}" type="sibTrans" cxnId="{C7566FE6-046D-47A2-8072-2BFEB321B627}">
      <dgm:prSet/>
      <dgm:spPr/>
      <dgm:t>
        <a:bodyPr/>
        <a:lstStyle/>
        <a:p>
          <a:endParaRPr lang="en-US"/>
        </a:p>
      </dgm:t>
    </dgm:pt>
    <dgm:pt modelId="{30937600-D9FE-4059-B51D-A0CA4C762997}" type="pres">
      <dgm:prSet presAssocID="{3B42BAF3-9524-4EF8-82D4-0C8868EBD12F}" presName="Name0" presStyleCnt="0">
        <dgm:presLayoutVars>
          <dgm:dir/>
          <dgm:animLvl val="lvl"/>
          <dgm:resizeHandles val="exact"/>
        </dgm:presLayoutVars>
      </dgm:prSet>
      <dgm:spPr/>
    </dgm:pt>
    <dgm:pt modelId="{CF84CD9A-9A78-4B58-8A82-640EC9A2E428}" type="pres">
      <dgm:prSet presAssocID="{035F327D-64AA-4CDD-882C-08D7CE5B6914}" presName="composite" presStyleCnt="0"/>
      <dgm:spPr/>
    </dgm:pt>
    <dgm:pt modelId="{81876C13-2910-4E28-9786-41364440F7D9}" type="pres">
      <dgm:prSet presAssocID="{035F327D-64AA-4CDD-882C-08D7CE5B6914}" presName="parTx" presStyleLbl="alignNode1" presStyleIdx="0" presStyleCnt="5">
        <dgm:presLayoutVars>
          <dgm:chMax val="0"/>
          <dgm:chPref val="0"/>
          <dgm:bulletEnabled val="1"/>
        </dgm:presLayoutVars>
      </dgm:prSet>
      <dgm:spPr/>
    </dgm:pt>
    <dgm:pt modelId="{FB16EA0D-A0CA-4E99-9853-EE9B2D1ADE4C}" type="pres">
      <dgm:prSet presAssocID="{035F327D-64AA-4CDD-882C-08D7CE5B6914}" presName="desTx" presStyleLbl="alignAccFollowNode1" presStyleIdx="0" presStyleCnt="5">
        <dgm:presLayoutVars>
          <dgm:bulletEnabled val="1"/>
        </dgm:presLayoutVars>
      </dgm:prSet>
      <dgm:spPr/>
    </dgm:pt>
    <dgm:pt modelId="{D6A4AB90-E372-4B1A-9857-0D6CBFC46728}" type="pres">
      <dgm:prSet presAssocID="{5C767883-3FF8-46A5-AB11-8DB4582A0DF6}" presName="space" presStyleCnt="0"/>
      <dgm:spPr/>
    </dgm:pt>
    <dgm:pt modelId="{C2CE4201-4258-4D34-BB07-464B6DA9D4A4}" type="pres">
      <dgm:prSet presAssocID="{5847198B-50A0-4E84-92FE-D3736ECCE8D4}" presName="composite" presStyleCnt="0"/>
      <dgm:spPr/>
    </dgm:pt>
    <dgm:pt modelId="{07567030-54F7-4E2A-A51D-82146B78C566}" type="pres">
      <dgm:prSet presAssocID="{5847198B-50A0-4E84-92FE-D3736ECCE8D4}" presName="parTx" presStyleLbl="alignNode1" presStyleIdx="1" presStyleCnt="5">
        <dgm:presLayoutVars>
          <dgm:chMax val="0"/>
          <dgm:chPref val="0"/>
          <dgm:bulletEnabled val="1"/>
        </dgm:presLayoutVars>
      </dgm:prSet>
      <dgm:spPr/>
    </dgm:pt>
    <dgm:pt modelId="{353CB9A5-DA60-4225-B91A-B4AFC4F8E3D7}" type="pres">
      <dgm:prSet presAssocID="{5847198B-50A0-4E84-92FE-D3736ECCE8D4}" presName="desTx" presStyleLbl="alignAccFollowNode1" presStyleIdx="1" presStyleCnt="5">
        <dgm:presLayoutVars>
          <dgm:bulletEnabled val="1"/>
        </dgm:presLayoutVars>
      </dgm:prSet>
      <dgm:spPr/>
    </dgm:pt>
    <dgm:pt modelId="{624C8A8E-A80D-4BD7-8F69-7DBF8B874B82}" type="pres">
      <dgm:prSet presAssocID="{C045D490-B9FB-4D5E-977B-12310FF5722B}" presName="space" presStyleCnt="0"/>
      <dgm:spPr/>
    </dgm:pt>
    <dgm:pt modelId="{19297800-1E29-44B1-8451-8BFE3B0120DE}" type="pres">
      <dgm:prSet presAssocID="{CCE5B6E1-BF99-43CE-A28B-C6EBF4225A70}" presName="composite" presStyleCnt="0"/>
      <dgm:spPr/>
    </dgm:pt>
    <dgm:pt modelId="{783DB11C-73C3-4B52-A657-EC0FD5690760}" type="pres">
      <dgm:prSet presAssocID="{CCE5B6E1-BF99-43CE-A28B-C6EBF4225A70}" presName="parTx" presStyleLbl="alignNode1" presStyleIdx="2" presStyleCnt="5">
        <dgm:presLayoutVars>
          <dgm:chMax val="0"/>
          <dgm:chPref val="0"/>
          <dgm:bulletEnabled val="1"/>
        </dgm:presLayoutVars>
      </dgm:prSet>
      <dgm:spPr/>
    </dgm:pt>
    <dgm:pt modelId="{0D314116-07C0-4B66-993D-150912F7BA35}" type="pres">
      <dgm:prSet presAssocID="{CCE5B6E1-BF99-43CE-A28B-C6EBF4225A70}" presName="desTx" presStyleLbl="alignAccFollowNode1" presStyleIdx="2" presStyleCnt="5">
        <dgm:presLayoutVars>
          <dgm:bulletEnabled val="1"/>
        </dgm:presLayoutVars>
      </dgm:prSet>
      <dgm:spPr/>
    </dgm:pt>
    <dgm:pt modelId="{2F9EC332-CDE4-4B4B-A4C6-72FB79D7BCC4}" type="pres">
      <dgm:prSet presAssocID="{4D962431-D170-4374-9964-82471C5DF844}" presName="space" presStyleCnt="0"/>
      <dgm:spPr/>
    </dgm:pt>
    <dgm:pt modelId="{BCE276EA-3529-4C46-B758-D77EA6772F54}" type="pres">
      <dgm:prSet presAssocID="{BD16EDDA-FF3F-49E0-9DD8-6AC1D2A35735}" presName="composite" presStyleCnt="0"/>
      <dgm:spPr/>
    </dgm:pt>
    <dgm:pt modelId="{03B9E424-54E3-410E-B27D-1E996062E937}" type="pres">
      <dgm:prSet presAssocID="{BD16EDDA-FF3F-49E0-9DD8-6AC1D2A35735}" presName="parTx" presStyleLbl="alignNode1" presStyleIdx="3" presStyleCnt="5">
        <dgm:presLayoutVars>
          <dgm:chMax val="0"/>
          <dgm:chPref val="0"/>
          <dgm:bulletEnabled val="1"/>
        </dgm:presLayoutVars>
      </dgm:prSet>
      <dgm:spPr/>
    </dgm:pt>
    <dgm:pt modelId="{CAED36DF-A38F-46D3-BEDD-67014E8DADC9}" type="pres">
      <dgm:prSet presAssocID="{BD16EDDA-FF3F-49E0-9DD8-6AC1D2A35735}" presName="desTx" presStyleLbl="alignAccFollowNode1" presStyleIdx="3" presStyleCnt="5">
        <dgm:presLayoutVars>
          <dgm:bulletEnabled val="1"/>
        </dgm:presLayoutVars>
      </dgm:prSet>
      <dgm:spPr/>
    </dgm:pt>
    <dgm:pt modelId="{B068762B-0B2C-4549-AFC6-555F2F9472D3}" type="pres">
      <dgm:prSet presAssocID="{5F4A39DD-F1E2-4838-A6FA-FB186DF3790B}" presName="space" presStyleCnt="0"/>
      <dgm:spPr/>
    </dgm:pt>
    <dgm:pt modelId="{A8F7C1B2-89F3-40EF-9557-18AFD562E20D}" type="pres">
      <dgm:prSet presAssocID="{52BAF508-F985-429F-B260-F938A197515C}" presName="composite" presStyleCnt="0"/>
      <dgm:spPr/>
    </dgm:pt>
    <dgm:pt modelId="{3783542C-0A1A-419E-A2A7-0BC0F2102EE9}" type="pres">
      <dgm:prSet presAssocID="{52BAF508-F985-429F-B260-F938A197515C}" presName="parTx" presStyleLbl="alignNode1" presStyleIdx="4" presStyleCnt="5">
        <dgm:presLayoutVars>
          <dgm:chMax val="0"/>
          <dgm:chPref val="0"/>
          <dgm:bulletEnabled val="1"/>
        </dgm:presLayoutVars>
      </dgm:prSet>
      <dgm:spPr/>
    </dgm:pt>
    <dgm:pt modelId="{D3D2D392-9AFD-40BD-8700-8DC06B08388F}" type="pres">
      <dgm:prSet presAssocID="{52BAF508-F985-429F-B260-F938A197515C}" presName="desTx" presStyleLbl="alignAccFollowNode1" presStyleIdx="4" presStyleCnt="5">
        <dgm:presLayoutVars>
          <dgm:bulletEnabled val="1"/>
        </dgm:presLayoutVars>
      </dgm:prSet>
      <dgm:spPr/>
    </dgm:pt>
  </dgm:ptLst>
  <dgm:cxnLst>
    <dgm:cxn modelId="{614EA301-B11D-4252-B669-6056CB0DA166}" srcId="{BD16EDDA-FF3F-49E0-9DD8-6AC1D2A35735}" destId="{C27E0708-585D-45E4-BC4E-41F39CB9966D}" srcOrd="1" destOrd="0" parTransId="{B7AA1490-BF29-4255-B6D7-3BCCF3DB821B}" sibTransId="{A3A656E5-E676-4F04-BC88-744EB8999497}"/>
    <dgm:cxn modelId="{EC917902-B447-4003-8010-FD64FF87E599}" srcId="{CCE5B6E1-BF99-43CE-A28B-C6EBF4225A70}" destId="{5609E0AC-4F65-4378-9405-F804FE4203E4}" srcOrd="3" destOrd="0" parTransId="{3D4DF70D-35B2-4EF2-8A6D-D2DB3B519A1B}" sibTransId="{1AA9C911-7069-40AA-B480-7B313AD7094B}"/>
    <dgm:cxn modelId="{A234D703-89A0-44A0-970E-1E59380C15B2}" srcId="{3B42BAF3-9524-4EF8-82D4-0C8868EBD12F}" destId="{5847198B-50A0-4E84-92FE-D3736ECCE8D4}" srcOrd="1" destOrd="0" parTransId="{1842B4F6-FE2D-4E39-8DDD-CFE2F9BC68D1}" sibTransId="{C045D490-B9FB-4D5E-977B-12310FF5722B}"/>
    <dgm:cxn modelId="{EFF98E07-900C-490B-8AE2-4436EA8C61D5}" srcId="{5847198B-50A0-4E84-92FE-D3736ECCE8D4}" destId="{78CC2F4A-3B4D-4C90-9DC1-EADB67ED272C}" srcOrd="0" destOrd="0" parTransId="{5CA42256-E49C-4153-8B35-21826D8B1E04}" sibTransId="{504378D9-B98D-405D-891F-8BE33C86D3C5}"/>
    <dgm:cxn modelId="{1B36F608-0268-4791-A72E-DE768AA0780F}" type="presOf" srcId="{9AC2C784-3E95-4FA7-8391-8A493DC2F142}" destId="{CAED36DF-A38F-46D3-BEDD-67014E8DADC9}" srcOrd="0" destOrd="3" presId="urn:microsoft.com/office/officeart/2005/8/layout/hList1"/>
    <dgm:cxn modelId="{D55FCB0B-32C6-4246-90B3-DE94FF05B838}" type="presOf" srcId="{58E14631-6377-4772-9989-648E7B66F430}" destId="{D3D2D392-9AFD-40BD-8700-8DC06B08388F}" srcOrd="0" destOrd="0" presId="urn:microsoft.com/office/officeart/2005/8/layout/hList1"/>
    <dgm:cxn modelId="{E8159F11-A800-4B2B-B9D6-EF04DDF9FD93}" srcId="{3B42BAF3-9524-4EF8-82D4-0C8868EBD12F}" destId="{BD16EDDA-FF3F-49E0-9DD8-6AC1D2A35735}" srcOrd="3" destOrd="0" parTransId="{F7F4A4CC-9795-4A05-B801-2270FD124A7E}" sibTransId="{5F4A39DD-F1E2-4838-A6FA-FB186DF3790B}"/>
    <dgm:cxn modelId="{443A2917-6144-42D5-BA13-86F3367CE180}" type="presOf" srcId="{3B42BAF3-9524-4EF8-82D4-0C8868EBD12F}" destId="{30937600-D9FE-4059-B51D-A0CA4C762997}" srcOrd="0" destOrd="0" presId="urn:microsoft.com/office/officeart/2005/8/layout/hList1"/>
    <dgm:cxn modelId="{D4BF5217-E27A-4940-9652-885C40F333A3}" srcId="{035F327D-64AA-4CDD-882C-08D7CE5B6914}" destId="{913E9CCD-B0EF-4D72-BD18-D1EC01FC5168}" srcOrd="1" destOrd="0" parTransId="{8E00E431-C104-49FB-873B-5D36B9F56318}" sibTransId="{95116FB8-80FC-4B35-82F2-70201D422443}"/>
    <dgm:cxn modelId="{CC354E18-A216-404E-8DD7-104755B2A66D}" srcId="{5847198B-50A0-4E84-92FE-D3736ECCE8D4}" destId="{A1D17E44-67A0-4E23-A4F6-C8277A432A63}" srcOrd="1" destOrd="0" parTransId="{AB2D2C3D-260C-4062-B207-A33BFABBEEA9}" sibTransId="{D52F2C71-51FC-45C9-AA97-52E5CA6AA3C3}"/>
    <dgm:cxn modelId="{270ED218-00D7-4975-835D-AD11A621DEFE}" srcId="{BD16EDDA-FF3F-49E0-9DD8-6AC1D2A35735}" destId="{F01892CB-94F5-47BF-A800-2CBDF3C33B73}" srcOrd="0" destOrd="0" parTransId="{8231D7F0-ACE6-4CE3-91A8-85E92FEF5DC4}" sibTransId="{68019CEA-DF44-4C83-9501-E00670E1859A}"/>
    <dgm:cxn modelId="{846DB121-467C-4941-B8C1-2B4C1552807A}" type="presOf" srcId="{CCE5B6E1-BF99-43CE-A28B-C6EBF4225A70}" destId="{783DB11C-73C3-4B52-A657-EC0FD5690760}" srcOrd="0" destOrd="0" presId="urn:microsoft.com/office/officeart/2005/8/layout/hList1"/>
    <dgm:cxn modelId="{75356D27-FF64-4742-B8DD-52C04434B9DB}" srcId="{CCE5B6E1-BF99-43CE-A28B-C6EBF4225A70}" destId="{889FDDF4-CA59-48D6-8F8E-9B372DB7CBC2}" srcOrd="4" destOrd="0" parTransId="{CD24EF63-19EA-47CE-85EF-423B2172BD8E}" sibTransId="{01C32215-AB57-4838-ADF3-8416D0808E18}"/>
    <dgm:cxn modelId="{1A927C31-9AB3-40CB-A5CC-10CF039DBA84}" type="presOf" srcId="{78CC2F4A-3B4D-4C90-9DC1-EADB67ED272C}" destId="{353CB9A5-DA60-4225-B91A-B4AFC4F8E3D7}" srcOrd="0" destOrd="0" presId="urn:microsoft.com/office/officeart/2005/8/layout/hList1"/>
    <dgm:cxn modelId="{3B6EB661-B299-441E-913C-4C94399DB680}" type="presOf" srcId="{D148E0BE-297B-43AF-973A-7317EF383041}" destId="{D3D2D392-9AFD-40BD-8700-8DC06B08388F}" srcOrd="0" destOrd="2" presId="urn:microsoft.com/office/officeart/2005/8/layout/hList1"/>
    <dgm:cxn modelId="{E954A663-C258-4C7C-86D8-8B68FB827D6D}" type="presOf" srcId="{035F327D-64AA-4CDD-882C-08D7CE5B6914}" destId="{81876C13-2910-4E28-9786-41364440F7D9}" srcOrd="0" destOrd="0" presId="urn:microsoft.com/office/officeart/2005/8/layout/hList1"/>
    <dgm:cxn modelId="{C8A95365-E3DA-4748-8F03-ECCD3A3C2583}" srcId="{3B42BAF3-9524-4EF8-82D4-0C8868EBD12F}" destId="{52BAF508-F985-429F-B260-F938A197515C}" srcOrd="4" destOrd="0" parTransId="{0AFC40C9-DB62-4014-BF77-EF0538C5B7D8}" sibTransId="{1E1CDE29-07B7-4C5C-B304-75751B8CA7B1}"/>
    <dgm:cxn modelId="{BFA85D68-9F9A-40B9-B1E9-16A6F3642B90}" type="presOf" srcId="{2BC96808-A3DF-449B-8BC6-86E5D23D5F64}" destId="{CAED36DF-A38F-46D3-BEDD-67014E8DADC9}" srcOrd="0" destOrd="2" presId="urn:microsoft.com/office/officeart/2005/8/layout/hList1"/>
    <dgm:cxn modelId="{C4AD4548-71CF-407D-8299-CF2E9EA1C6BF}" type="presOf" srcId="{9C0967B3-303F-43D6-A3C0-DEC97EEBEE60}" destId="{D3D2D392-9AFD-40BD-8700-8DC06B08388F}" srcOrd="0" destOrd="3" presId="urn:microsoft.com/office/officeart/2005/8/layout/hList1"/>
    <dgm:cxn modelId="{E3F6436C-D404-4A68-ACB4-3EDDE560B55C}" type="presOf" srcId="{A1D17E44-67A0-4E23-A4F6-C8277A432A63}" destId="{353CB9A5-DA60-4225-B91A-B4AFC4F8E3D7}" srcOrd="0" destOrd="1" presId="urn:microsoft.com/office/officeart/2005/8/layout/hList1"/>
    <dgm:cxn modelId="{A0C3DB50-7E34-4485-A4DD-A416E312E994}" type="presOf" srcId="{5609E0AC-4F65-4378-9405-F804FE4203E4}" destId="{0D314116-07C0-4B66-993D-150912F7BA35}" srcOrd="0" destOrd="3" presId="urn:microsoft.com/office/officeart/2005/8/layout/hList1"/>
    <dgm:cxn modelId="{87EBC852-C8D3-46FB-9AE7-F0033381AC7F}" type="presOf" srcId="{59522B60-D71D-432B-AF6D-50EF5FD0C0C7}" destId="{FB16EA0D-A0CA-4E99-9853-EE9B2D1ADE4C}" srcOrd="0" destOrd="3" presId="urn:microsoft.com/office/officeart/2005/8/layout/hList1"/>
    <dgm:cxn modelId="{49A1E773-7290-4883-A326-D4D6E05FB3E0}" type="presOf" srcId="{D41FDAF2-92E4-46D8-BCD3-881FE52C80B8}" destId="{0D314116-07C0-4B66-993D-150912F7BA35}" srcOrd="0" destOrd="2" presId="urn:microsoft.com/office/officeart/2005/8/layout/hList1"/>
    <dgm:cxn modelId="{2BB4F978-F698-4536-B44C-55E3F46288C8}" type="presOf" srcId="{913E9CCD-B0EF-4D72-BD18-D1EC01FC5168}" destId="{FB16EA0D-A0CA-4E99-9853-EE9B2D1ADE4C}" srcOrd="0" destOrd="1" presId="urn:microsoft.com/office/officeart/2005/8/layout/hList1"/>
    <dgm:cxn modelId="{2BEBB959-5969-45F9-BA24-F83F27EBF022}" srcId="{035F327D-64AA-4CDD-882C-08D7CE5B6914}" destId="{ECEA211D-37DE-4B70-BFCA-577A13F6A8F6}" srcOrd="2" destOrd="0" parTransId="{E553D84A-2102-463A-99FF-821C932415FF}" sibTransId="{25F1FECB-0C4C-43F3-AC7D-27E053A0CA6A}"/>
    <dgm:cxn modelId="{A192777F-36A1-4D4B-9C28-CA6C5D615A78}" srcId="{BD16EDDA-FF3F-49E0-9DD8-6AC1D2A35735}" destId="{2BC96808-A3DF-449B-8BC6-86E5D23D5F64}" srcOrd="2" destOrd="0" parTransId="{8545ABC8-4780-488B-8198-82E74B157D83}" sibTransId="{7BD9E969-4E5F-46C0-B230-506BDE29FCD6}"/>
    <dgm:cxn modelId="{6A457381-1ECF-4F67-835F-D292CD377D01}" type="presOf" srcId="{ECEA211D-37DE-4B70-BFCA-577A13F6A8F6}" destId="{FB16EA0D-A0CA-4E99-9853-EE9B2D1ADE4C}" srcOrd="0" destOrd="2" presId="urn:microsoft.com/office/officeart/2005/8/layout/hList1"/>
    <dgm:cxn modelId="{DC895F89-298A-4B65-89F0-87D951AA319B}" srcId="{035F327D-64AA-4CDD-882C-08D7CE5B6914}" destId="{7E47F894-3D2A-44C1-8B72-0FD75B7168E5}" srcOrd="0" destOrd="0" parTransId="{7655159E-A370-4991-B6D8-D8005529FC36}" sibTransId="{551A7E62-DBB8-4157-975D-D6AEC8DE9308}"/>
    <dgm:cxn modelId="{4DB38198-4115-41AB-93D0-1F5777D66B9C}" type="presOf" srcId="{7FF3296D-5813-46A1-B7FB-A1F60065DEAD}" destId="{0D314116-07C0-4B66-993D-150912F7BA35}" srcOrd="0" destOrd="0" presId="urn:microsoft.com/office/officeart/2005/8/layout/hList1"/>
    <dgm:cxn modelId="{B634229A-4B11-462C-9276-589AA3606554}" srcId="{BD16EDDA-FF3F-49E0-9DD8-6AC1D2A35735}" destId="{9AC2C784-3E95-4FA7-8391-8A493DC2F142}" srcOrd="3" destOrd="0" parTransId="{A948BE79-3F05-40F9-8B95-DF84C2EA08DE}" sibTransId="{34442D94-EDFD-426D-ABBE-64D7998D070F}"/>
    <dgm:cxn modelId="{A341849B-BAFC-45B5-812F-D9270D285615}" type="presOf" srcId="{5847198B-50A0-4E84-92FE-D3736ECCE8D4}" destId="{07567030-54F7-4E2A-A51D-82146B78C566}" srcOrd="0" destOrd="0" presId="urn:microsoft.com/office/officeart/2005/8/layout/hList1"/>
    <dgm:cxn modelId="{83BB659C-5319-4C0F-AF4B-96329AC3686C}" srcId="{5847198B-50A0-4E84-92FE-D3736ECCE8D4}" destId="{8E0904A0-477E-4478-9D85-5A9F0A2CC5E3}" srcOrd="3" destOrd="0" parTransId="{78D4C970-E657-4CE2-BB90-796BCE1BCE44}" sibTransId="{DE36B54F-C848-4552-A78B-4FE7C007D40D}"/>
    <dgm:cxn modelId="{B502219E-2574-4B17-8509-D5559E308347}" type="presOf" srcId="{E1986067-6365-4CA5-90C4-D40068F16070}" destId="{353CB9A5-DA60-4225-B91A-B4AFC4F8E3D7}" srcOrd="0" destOrd="2" presId="urn:microsoft.com/office/officeart/2005/8/layout/hList1"/>
    <dgm:cxn modelId="{86E738A0-A9F0-4327-A974-6E78EA9FD861}" srcId="{CCE5B6E1-BF99-43CE-A28B-C6EBF4225A70}" destId="{7FF3296D-5813-46A1-B7FB-A1F60065DEAD}" srcOrd="0" destOrd="0" parTransId="{D3B8C74B-8E68-4CCA-AF61-D91AD153847B}" sibTransId="{8952797E-CD9A-411E-82F4-B26B76A64C0F}"/>
    <dgm:cxn modelId="{D858DAA0-94FB-4539-A1C0-E5ECA5859843}" type="presOf" srcId="{F01892CB-94F5-47BF-A800-2CBDF3C33B73}" destId="{CAED36DF-A38F-46D3-BEDD-67014E8DADC9}" srcOrd="0" destOrd="0" presId="urn:microsoft.com/office/officeart/2005/8/layout/hList1"/>
    <dgm:cxn modelId="{C2C3C3A7-6D33-41E9-9DC1-8DECBCBAF331}" srcId="{52BAF508-F985-429F-B260-F938A197515C}" destId="{A07585A4-C04E-4991-AD9E-A8D6F68F2BF7}" srcOrd="1" destOrd="0" parTransId="{0C472BB9-8B1A-4F80-B56F-EF6D7BD5CCCC}" sibTransId="{2075342E-5F2E-4E54-9DAB-5F68DC6B296D}"/>
    <dgm:cxn modelId="{3A55FAC5-E093-4528-8CE8-E870CBBAFF35}" srcId="{52BAF508-F985-429F-B260-F938A197515C}" destId="{58E14631-6377-4772-9989-648E7B66F430}" srcOrd="0" destOrd="0" parTransId="{DF7FC34C-097C-4461-A2AC-C75C5E4C82B2}" sibTransId="{47523165-7ADA-4A3C-889C-A319FF609914}"/>
    <dgm:cxn modelId="{B59044C6-2D55-4A37-8A9B-262EA73A518F}" srcId="{3B42BAF3-9524-4EF8-82D4-0C8868EBD12F}" destId="{CCE5B6E1-BF99-43CE-A28B-C6EBF4225A70}" srcOrd="2" destOrd="0" parTransId="{B1A735DB-87E5-4AEF-B98B-B49C08BBFF43}" sibTransId="{4D962431-D170-4374-9964-82471C5DF844}"/>
    <dgm:cxn modelId="{5FA187C9-95D8-4A11-A543-0DCB4C9F4D9E}" type="presOf" srcId="{52BAF508-F985-429F-B260-F938A197515C}" destId="{3783542C-0A1A-419E-A2A7-0BC0F2102EE9}" srcOrd="0" destOrd="0" presId="urn:microsoft.com/office/officeart/2005/8/layout/hList1"/>
    <dgm:cxn modelId="{D52188CC-8712-472B-8FB9-5B428C70D2E2}" type="presOf" srcId="{8E0904A0-477E-4478-9D85-5A9F0A2CC5E3}" destId="{353CB9A5-DA60-4225-B91A-B4AFC4F8E3D7}" srcOrd="0" destOrd="3" presId="urn:microsoft.com/office/officeart/2005/8/layout/hList1"/>
    <dgm:cxn modelId="{0EF8E1CD-4F93-4B67-B9EF-6BB3C8C24091}" type="presOf" srcId="{7E47F894-3D2A-44C1-8B72-0FD75B7168E5}" destId="{FB16EA0D-A0CA-4E99-9853-EE9B2D1ADE4C}" srcOrd="0" destOrd="0" presId="urn:microsoft.com/office/officeart/2005/8/layout/hList1"/>
    <dgm:cxn modelId="{9189CCD4-0EF7-439E-903B-5BE6C93D3F98}" type="presOf" srcId="{C27E0708-585D-45E4-BC4E-41F39CB9966D}" destId="{CAED36DF-A38F-46D3-BEDD-67014E8DADC9}" srcOrd="0" destOrd="1" presId="urn:microsoft.com/office/officeart/2005/8/layout/hList1"/>
    <dgm:cxn modelId="{CB5E16D5-537D-4973-9502-043D4DCBCEFB}" srcId="{5847198B-50A0-4E84-92FE-D3736ECCE8D4}" destId="{E1986067-6365-4CA5-90C4-D40068F16070}" srcOrd="2" destOrd="0" parTransId="{097E4E24-A2C6-4D39-9EB1-73135B73D7E1}" sibTransId="{5BB33EE9-E568-473D-8EC7-F5E886702B67}"/>
    <dgm:cxn modelId="{F09764D6-3C05-443B-A11D-02125FE28094}" srcId="{3B42BAF3-9524-4EF8-82D4-0C8868EBD12F}" destId="{035F327D-64AA-4CDD-882C-08D7CE5B6914}" srcOrd="0" destOrd="0" parTransId="{FC09CDC2-32CB-4DAE-BC15-480AF3BC1352}" sibTransId="{5C767883-3FF8-46A5-AB11-8DB4582A0DF6}"/>
    <dgm:cxn modelId="{19EDEDD9-764E-4C82-82D3-E845B9C62265}" srcId="{035F327D-64AA-4CDD-882C-08D7CE5B6914}" destId="{59522B60-D71D-432B-AF6D-50EF5FD0C0C7}" srcOrd="3" destOrd="0" parTransId="{9CA2F66B-E7C9-4207-925E-546F51CFED7F}" sibTransId="{FA6FA7A4-29EF-4F14-AC07-BB9D8DC8F2BB}"/>
    <dgm:cxn modelId="{C73864DB-EC5D-45ED-91CB-8C92807CAD7A}" type="presOf" srcId="{4BC792DE-76B5-41CE-9CA4-36C8273FBEDA}" destId="{0D314116-07C0-4B66-993D-150912F7BA35}" srcOrd="0" destOrd="1" presId="urn:microsoft.com/office/officeart/2005/8/layout/hList1"/>
    <dgm:cxn modelId="{032053DC-6A1B-4D9C-82BA-865CA22AFA16}" type="presOf" srcId="{A07585A4-C04E-4991-AD9E-A8D6F68F2BF7}" destId="{D3D2D392-9AFD-40BD-8700-8DC06B08388F}" srcOrd="0" destOrd="1" presId="urn:microsoft.com/office/officeart/2005/8/layout/hList1"/>
    <dgm:cxn modelId="{C7566FE6-046D-47A2-8072-2BFEB321B627}" srcId="{52BAF508-F985-429F-B260-F938A197515C}" destId="{9C0967B3-303F-43D6-A3C0-DEC97EEBEE60}" srcOrd="3" destOrd="0" parTransId="{4049BE50-9821-452C-B6D8-623B8FF6D96D}" sibTransId="{14E368AC-2CF0-44F2-901F-28D75BCECF0B}"/>
    <dgm:cxn modelId="{795E2AE7-A852-450A-B2CB-C87246016AE3}" srcId="{CCE5B6E1-BF99-43CE-A28B-C6EBF4225A70}" destId="{4BC792DE-76B5-41CE-9CA4-36C8273FBEDA}" srcOrd="1" destOrd="0" parTransId="{0E2115B8-941F-4ADC-8357-F1AA80F79CC1}" sibTransId="{6AE4BB8E-1D03-472C-8BD5-CB125D1C2E4B}"/>
    <dgm:cxn modelId="{A67828F3-F4B7-4DFD-BC5E-57BCBA95F2E4}" srcId="{CCE5B6E1-BF99-43CE-A28B-C6EBF4225A70}" destId="{D41FDAF2-92E4-46D8-BCD3-881FE52C80B8}" srcOrd="2" destOrd="0" parTransId="{B6ABDF75-60C3-443B-B495-62221B2524E9}" sibTransId="{F8D0ED1F-6848-43A6-ABA1-34C326CE5098}"/>
    <dgm:cxn modelId="{F1ADF2F8-969C-45C4-BF9B-F85DC3A1C6CE}" type="presOf" srcId="{889FDDF4-CA59-48D6-8F8E-9B372DB7CBC2}" destId="{0D314116-07C0-4B66-993D-150912F7BA35}" srcOrd="0" destOrd="4" presId="urn:microsoft.com/office/officeart/2005/8/layout/hList1"/>
    <dgm:cxn modelId="{6FECA2FA-593D-46B5-8C4A-88C3BF500AEC}" srcId="{52BAF508-F985-429F-B260-F938A197515C}" destId="{D148E0BE-297B-43AF-973A-7317EF383041}" srcOrd="2" destOrd="0" parTransId="{27B05A9D-54B5-4E9B-B271-3AD8667B3ADF}" sibTransId="{C38A6174-BA22-4B69-A65C-962A8D13DDFD}"/>
    <dgm:cxn modelId="{A04665FC-195E-445F-B0F8-C04AEB818937}" type="presOf" srcId="{BD16EDDA-FF3F-49E0-9DD8-6AC1D2A35735}" destId="{03B9E424-54E3-410E-B27D-1E996062E937}" srcOrd="0" destOrd="0" presId="urn:microsoft.com/office/officeart/2005/8/layout/hList1"/>
    <dgm:cxn modelId="{68CF40A5-7B0B-4785-98A2-8699FC02904B}" type="presParOf" srcId="{30937600-D9FE-4059-B51D-A0CA4C762997}" destId="{CF84CD9A-9A78-4B58-8A82-640EC9A2E428}" srcOrd="0" destOrd="0" presId="urn:microsoft.com/office/officeart/2005/8/layout/hList1"/>
    <dgm:cxn modelId="{1F6AFE3A-5CBB-4AF2-B3A2-00FD2302A8BB}" type="presParOf" srcId="{CF84CD9A-9A78-4B58-8A82-640EC9A2E428}" destId="{81876C13-2910-4E28-9786-41364440F7D9}" srcOrd="0" destOrd="0" presId="urn:microsoft.com/office/officeart/2005/8/layout/hList1"/>
    <dgm:cxn modelId="{4910D3A4-E539-4F58-AF7A-ED5494756830}" type="presParOf" srcId="{CF84CD9A-9A78-4B58-8A82-640EC9A2E428}" destId="{FB16EA0D-A0CA-4E99-9853-EE9B2D1ADE4C}" srcOrd="1" destOrd="0" presId="urn:microsoft.com/office/officeart/2005/8/layout/hList1"/>
    <dgm:cxn modelId="{28597804-C9C5-4248-9EAC-E2A6E0934078}" type="presParOf" srcId="{30937600-D9FE-4059-B51D-A0CA4C762997}" destId="{D6A4AB90-E372-4B1A-9857-0D6CBFC46728}" srcOrd="1" destOrd="0" presId="urn:microsoft.com/office/officeart/2005/8/layout/hList1"/>
    <dgm:cxn modelId="{054D8C54-CA5A-44EA-97C8-262CDBB1DD1B}" type="presParOf" srcId="{30937600-D9FE-4059-B51D-A0CA4C762997}" destId="{C2CE4201-4258-4D34-BB07-464B6DA9D4A4}" srcOrd="2" destOrd="0" presId="urn:microsoft.com/office/officeart/2005/8/layout/hList1"/>
    <dgm:cxn modelId="{E3EB19BA-9304-47C5-BAAA-E0AC341C0E1A}" type="presParOf" srcId="{C2CE4201-4258-4D34-BB07-464B6DA9D4A4}" destId="{07567030-54F7-4E2A-A51D-82146B78C566}" srcOrd="0" destOrd="0" presId="urn:microsoft.com/office/officeart/2005/8/layout/hList1"/>
    <dgm:cxn modelId="{519ADF5F-D1AC-42CA-9BD7-0E5EC616608E}" type="presParOf" srcId="{C2CE4201-4258-4D34-BB07-464B6DA9D4A4}" destId="{353CB9A5-DA60-4225-B91A-B4AFC4F8E3D7}" srcOrd="1" destOrd="0" presId="urn:microsoft.com/office/officeart/2005/8/layout/hList1"/>
    <dgm:cxn modelId="{10FA5661-0BA2-4673-9908-A738F15E746A}" type="presParOf" srcId="{30937600-D9FE-4059-B51D-A0CA4C762997}" destId="{624C8A8E-A80D-4BD7-8F69-7DBF8B874B82}" srcOrd="3" destOrd="0" presId="urn:microsoft.com/office/officeart/2005/8/layout/hList1"/>
    <dgm:cxn modelId="{C423BDA0-2346-4128-87D3-8AB57C24CCC8}" type="presParOf" srcId="{30937600-D9FE-4059-B51D-A0CA4C762997}" destId="{19297800-1E29-44B1-8451-8BFE3B0120DE}" srcOrd="4" destOrd="0" presId="urn:microsoft.com/office/officeart/2005/8/layout/hList1"/>
    <dgm:cxn modelId="{01471EA4-3478-4147-B956-A4C705786170}" type="presParOf" srcId="{19297800-1E29-44B1-8451-8BFE3B0120DE}" destId="{783DB11C-73C3-4B52-A657-EC0FD5690760}" srcOrd="0" destOrd="0" presId="urn:microsoft.com/office/officeart/2005/8/layout/hList1"/>
    <dgm:cxn modelId="{EBD9EC9A-84F8-4AA7-BD1E-AD3FA1A7B267}" type="presParOf" srcId="{19297800-1E29-44B1-8451-8BFE3B0120DE}" destId="{0D314116-07C0-4B66-993D-150912F7BA35}" srcOrd="1" destOrd="0" presId="urn:microsoft.com/office/officeart/2005/8/layout/hList1"/>
    <dgm:cxn modelId="{D808490A-2607-4DD7-BDD3-D6ED3F5AF9B7}" type="presParOf" srcId="{30937600-D9FE-4059-B51D-A0CA4C762997}" destId="{2F9EC332-CDE4-4B4B-A4C6-72FB79D7BCC4}" srcOrd="5" destOrd="0" presId="urn:microsoft.com/office/officeart/2005/8/layout/hList1"/>
    <dgm:cxn modelId="{E0B3A2EB-2797-4315-A7DE-925AC0A25F1D}" type="presParOf" srcId="{30937600-D9FE-4059-B51D-A0CA4C762997}" destId="{BCE276EA-3529-4C46-B758-D77EA6772F54}" srcOrd="6" destOrd="0" presId="urn:microsoft.com/office/officeart/2005/8/layout/hList1"/>
    <dgm:cxn modelId="{C623E5DF-1B4A-4BDD-8925-880B6E93F4C8}" type="presParOf" srcId="{BCE276EA-3529-4C46-B758-D77EA6772F54}" destId="{03B9E424-54E3-410E-B27D-1E996062E937}" srcOrd="0" destOrd="0" presId="urn:microsoft.com/office/officeart/2005/8/layout/hList1"/>
    <dgm:cxn modelId="{FA9253FB-17F4-4BA7-A871-FB90B20586D3}" type="presParOf" srcId="{BCE276EA-3529-4C46-B758-D77EA6772F54}" destId="{CAED36DF-A38F-46D3-BEDD-67014E8DADC9}" srcOrd="1" destOrd="0" presId="urn:microsoft.com/office/officeart/2005/8/layout/hList1"/>
    <dgm:cxn modelId="{ABE5F083-CA3B-4370-938F-767F4C42BF7C}" type="presParOf" srcId="{30937600-D9FE-4059-B51D-A0CA4C762997}" destId="{B068762B-0B2C-4549-AFC6-555F2F9472D3}" srcOrd="7" destOrd="0" presId="urn:microsoft.com/office/officeart/2005/8/layout/hList1"/>
    <dgm:cxn modelId="{9D7160C8-82E4-43E8-B956-924E653F450E}" type="presParOf" srcId="{30937600-D9FE-4059-B51D-A0CA4C762997}" destId="{A8F7C1B2-89F3-40EF-9557-18AFD562E20D}" srcOrd="8" destOrd="0" presId="urn:microsoft.com/office/officeart/2005/8/layout/hList1"/>
    <dgm:cxn modelId="{BD463C4B-7880-4939-8E31-FBF50ACCAC35}" type="presParOf" srcId="{A8F7C1B2-89F3-40EF-9557-18AFD562E20D}" destId="{3783542C-0A1A-419E-A2A7-0BC0F2102EE9}" srcOrd="0" destOrd="0" presId="urn:microsoft.com/office/officeart/2005/8/layout/hList1"/>
    <dgm:cxn modelId="{4F07DA86-AE77-45CC-83F0-B781841A244F}" type="presParOf" srcId="{A8F7C1B2-89F3-40EF-9557-18AFD562E20D}" destId="{D3D2D392-9AFD-40BD-8700-8DC06B08388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9E2C67-2CE5-439A-AFAB-8EA55C99B79B}"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0929866A-6FF8-4935-BCDA-5B9D1FF27E8E}">
      <dgm:prSet phldrT="[Text]" phldr="0"/>
      <dgm:spPr/>
      <dgm:t>
        <a:bodyPr/>
        <a:lstStyle/>
        <a:p>
          <a:r>
            <a:rPr lang="en-US" dirty="0"/>
            <a:t>Material Prep &amp; Stage</a:t>
          </a:r>
        </a:p>
      </dgm:t>
    </dgm:pt>
    <dgm:pt modelId="{CFA4695C-95D0-4E0B-83CF-44FADC9C858C}" type="parTrans" cxnId="{D7C882C3-4713-4EA4-84AD-CDD57C4DC54C}">
      <dgm:prSet/>
      <dgm:spPr/>
      <dgm:t>
        <a:bodyPr/>
        <a:lstStyle/>
        <a:p>
          <a:endParaRPr lang="en-US"/>
        </a:p>
      </dgm:t>
    </dgm:pt>
    <dgm:pt modelId="{5EBA3C75-0323-4C74-B3B3-8AC2FFA8CD4E}" type="sibTrans" cxnId="{D7C882C3-4713-4EA4-84AD-CDD57C4DC54C}">
      <dgm:prSet/>
      <dgm:spPr/>
      <dgm:t>
        <a:bodyPr/>
        <a:lstStyle/>
        <a:p>
          <a:pPr algn="r"/>
          <a:endParaRPr lang="en-US" dirty="0">
            <a:solidFill>
              <a:srgbClr val="FF0000"/>
            </a:solidFill>
          </a:endParaRPr>
        </a:p>
      </dgm:t>
    </dgm:pt>
    <dgm:pt modelId="{8BE7F62A-52B3-4E4C-8168-5E683512A595}">
      <dgm:prSet phldrT="[Text]" phldr="0"/>
      <dgm:spPr/>
      <dgm:t>
        <a:bodyPr/>
        <a:lstStyle/>
        <a:p>
          <a:r>
            <a:rPr lang="en-US" dirty="0"/>
            <a:t>CT: 15m</a:t>
          </a:r>
        </a:p>
      </dgm:t>
    </dgm:pt>
    <dgm:pt modelId="{5867EAC9-2AB4-44E7-991B-ED83FD881114}" type="parTrans" cxnId="{4F3759E3-E64C-4862-B7EA-71B728E61179}">
      <dgm:prSet/>
      <dgm:spPr/>
      <dgm:t>
        <a:bodyPr/>
        <a:lstStyle/>
        <a:p>
          <a:endParaRPr lang="en-US"/>
        </a:p>
      </dgm:t>
    </dgm:pt>
    <dgm:pt modelId="{FE41AB12-E785-417C-8806-FD9193C10DF5}" type="sibTrans" cxnId="{4F3759E3-E64C-4862-B7EA-71B728E61179}">
      <dgm:prSet/>
      <dgm:spPr/>
      <dgm:t>
        <a:bodyPr/>
        <a:lstStyle/>
        <a:p>
          <a:endParaRPr lang="en-US"/>
        </a:p>
      </dgm:t>
    </dgm:pt>
    <dgm:pt modelId="{F31C9098-BCA4-4EE8-84E1-C36435C3FE74}">
      <dgm:prSet phldrT="[Text]" phldr="0"/>
      <dgm:spPr/>
      <dgm:t>
        <a:bodyPr/>
        <a:lstStyle/>
        <a:p>
          <a:r>
            <a:rPr lang="en-US" dirty="0"/>
            <a:t>C/O: 30m</a:t>
          </a:r>
        </a:p>
      </dgm:t>
    </dgm:pt>
    <dgm:pt modelId="{88B76D6A-738B-4F5A-9848-A526A2CB6359}" type="parTrans" cxnId="{A8332D24-76F6-4215-B2BD-923A4333381E}">
      <dgm:prSet/>
      <dgm:spPr/>
      <dgm:t>
        <a:bodyPr/>
        <a:lstStyle/>
        <a:p>
          <a:endParaRPr lang="en-US"/>
        </a:p>
      </dgm:t>
    </dgm:pt>
    <dgm:pt modelId="{D6422DFB-6E79-411E-9EF2-AA95CFCF2453}" type="sibTrans" cxnId="{A8332D24-76F6-4215-B2BD-923A4333381E}">
      <dgm:prSet/>
      <dgm:spPr/>
      <dgm:t>
        <a:bodyPr/>
        <a:lstStyle/>
        <a:p>
          <a:endParaRPr lang="en-US"/>
        </a:p>
      </dgm:t>
    </dgm:pt>
    <dgm:pt modelId="{22C9135C-2143-4367-B20A-9E9D963A9D27}">
      <dgm:prSet phldrT="[Text]" phldr="0"/>
      <dgm:spPr/>
      <dgm:t>
        <a:bodyPr/>
        <a:lstStyle/>
        <a:p>
          <a:r>
            <a:rPr lang="en-US" dirty="0"/>
            <a:t>CNC rough</a:t>
          </a:r>
        </a:p>
      </dgm:t>
    </dgm:pt>
    <dgm:pt modelId="{DF7E44AF-5846-44B6-8A50-2EA9D0071A23}" type="parTrans" cxnId="{065DE3DB-DA03-47C9-B429-733A481C3D93}">
      <dgm:prSet/>
      <dgm:spPr/>
      <dgm:t>
        <a:bodyPr/>
        <a:lstStyle/>
        <a:p>
          <a:endParaRPr lang="en-US"/>
        </a:p>
      </dgm:t>
    </dgm:pt>
    <dgm:pt modelId="{7A67CE33-E798-4720-97B8-09CF4F298E8B}" type="sibTrans" cxnId="{065DE3DB-DA03-47C9-B429-733A481C3D93}">
      <dgm:prSet/>
      <dgm:spPr/>
      <dgm:t>
        <a:bodyPr/>
        <a:lstStyle/>
        <a:p>
          <a:endParaRPr lang="en-US"/>
        </a:p>
      </dgm:t>
    </dgm:pt>
    <dgm:pt modelId="{CD9A950F-17EF-4647-9065-C828FD7D3AA4}">
      <dgm:prSet phldrT="[Text]" phldr="0"/>
      <dgm:spPr/>
      <dgm:t>
        <a:bodyPr/>
        <a:lstStyle/>
        <a:p>
          <a:r>
            <a:rPr lang="en-US" dirty="0"/>
            <a:t>CT: 20m</a:t>
          </a:r>
        </a:p>
      </dgm:t>
    </dgm:pt>
    <dgm:pt modelId="{330D5960-0DF2-4232-8063-A902171B3197}" type="parTrans" cxnId="{04574C4D-61F9-4703-B8ED-74E076157C9F}">
      <dgm:prSet/>
      <dgm:spPr/>
      <dgm:t>
        <a:bodyPr/>
        <a:lstStyle/>
        <a:p>
          <a:endParaRPr lang="en-US"/>
        </a:p>
      </dgm:t>
    </dgm:pt>
    <dgm:pt modelId="{BC9738C0-B566-4C28-B7BF-429849216FFA}" type="sibTrans" cxnId="{04574C4D-61F9-4703-B8ED-74E076157C9F}">
      <dgm:prSet/>
      <dgm:spPr/>
      <dgm:t>
        <a:bodyPr/>
        <a:lstStyle/>
        <a:p>
          <a:endParaRPr lang="en-US"/>
        </a:p>
      </dgm:t>
    </dgm:pt>
    <dgm:pt modelId="{5A4875A0-8F6E-4B57-A61A-E913B3A09555}">
      <dgm:prSet phldrT="[Text]" phldr="0"/>
      <dgm:spPr/>
      <dgm:t>
        <a:bodyPr/>
        <a:lstStyle/>
        <a:p>
          <a:r>
            <a:rPr lang="en-US" dirty="0"/>
            <a:t>C/O: 120m</a:t>
          </a:r>
        </a:p>
      </dgm:t>
    </dgm:pt>
    <dgm:pt modelId="{23FBD3EE-7867-49CD-B4C4-C46F790D9993}" type="parTrans" cxnId="{28E924D0-F616-41A2-B42B-5D9C278F319C}">
      <dgm:prSet/>
      <dgm:spPr/>
      <dgm:t>
        <a:bodyPr/>
        <a:lstStyle/>
        <a:p>
          <a:endParaRPr lang="en-US"/>
        </a:p>
      </dgm:t>
    </dgm:pt>
    <dgm:pt modelId="{91386723-A27C-40D1-863E-D1CA7F5488DB}" type="sibTrans" cxnId="{28E924D0-F616-41A2-B42B-5D9C278F319C}">
      <dgm:prSet/>
      <dgm:spPr/>
      <dgm:t>
        <a:bodyPr/>
        <a:lstStyle/>
        <a:p>
          <a:endParaRPr lang="en-US"/>
        </a:p>
      </dgm:t>
    </dgm:pt>
    <dgm:pt modelId="{579EE68F-4FC1-4C7B-ACCA-0E9E95ED9983}">
      <dgm:prSet phldrT="[Text]" phldr="0"/>
      <dgm:spPr>
        <a:solidFill>
          <a:srgbClr val="FF0000"/>
        </a:solidFill>
      </dgm:spPr>
      <dgm:t>
        <a:bodyPr/>
        <a:lstStyle/>
        <a:p>
          <a:r>
            <a:rPr lang="en-US" dirty="0"/>
            <a:t>CNC finish</a:t>
          </a:r>
        </a:p>
      </dgm:t>
    </dgm:pt>
    <dgm:pt modelId="{79D78B89-91F6-4339-B4C1-6EEA873E5C7A}" type="parTrans" cxnId="{030C43C5-96DE-486B-A2CD-401C2C901427}">
      <dgm:prSet/>
      <dgm:spPr/>
      <dgm:t>
        <a:bodyPr/>
        <a:lstStyle/>
        <a:p>
          <a:endParaRPr lang="en-US"/>
        </a:p>
      </dgm:t>
    </dgm:pt>
    <dgm:pt modelId="{1EF59F17-AAF0-4699-8575-44D7C6AC1814}" type="sibTrans" cxnId="{030C43C5-96DE-486B-A2CD-401C2C901427}">
      <dgm:prSet/>
      <dgm:spPr/>
      <dgm:t>
        <a:bodyPr/>
        <a:lstStyle/>
        <a:p>
          <a:endParaRPr lang="en-US"/>
        </a:p>
      </dgm:t>
    </dgm:pt>
    <dgm:pt modelId="{555D440F-FFCA-456B-8E89-F91FAC2346F9}">
      <dgm:prSet phldrT="[Text]" phldr="0"/>
      <dgm:spPr>
        <a:solidFill>
          <a:srgbClr val="FF0000"/>
        </a:solidFill>
      </dgm:spPr>
      <dgm:t>
        <a:bodyPr/>
        <a:lstStyle/>
        <a:p>
          <a:r>
            <a:rPr lang="en-US" dirty="0"/>
            <a:t>CT: 45m</a:t>
          </a:r>
        </a:p>
      </dgm:t>
    </dgm:pt>
    <dgm:pt modelId="{1969C2C5-ED7E-4090-B96D-5B4138B3F09B}" type="parTrans" cxnId="{B7AF1E56-0D63-4719-92D8-35544A38F66B}">
      <dgm:prSet/>
      <dgm:spPr/>
      <dgm:t>
        <a:bodyPr/>
        <a:lstStyle/>
        <a:p>
          <a:endParaRPr lang="en-US"/>
        </a:p>
      </dgm:t>
    </dgm:pt>
    <dgm:pt modelId="{E6FED995-4377-45C3-838E-42FD2F5B9DDD}" type="sibTrans" cxnId="{B7AF1E56-0D63-4719-92D8-35544A38F66B}">
      <dgm:prSet/>
      <dgm:spPr/>
      <dgm:t>
        <a:bodyPr/>
        <a:lstStyle/>
        <a:p>
          <a:endParaRPr lang="en-US"/>
        </a:p>
      </dgm:t>
    </dgm:pt>
    <dgm:pt modelId="{68FB4331-39F0-4427-AD10-EF03C68E492A}">
      <dgm:prSet phldrT="[Text]" phldr="0"/>
      <dgm:spPr>
        <a:solidFill>
          <a:srgbClr val="FF0000"/>
        </a:solidFill>
      </dgm:spPr>
      <dgm:t>
        <a:bodyPr/>
        <a:lstStyle/>
        <a:p>
          <a:r>
            <a:rPr lang="en-US" dirty="0"/>
            <a:t>C/O: 25m</a:t>
          </a:r>
        </a:p>
      </dgm:t>
    </dgm:pt>
    <dgm:pt modelId="{CA36ED50-B3C9-48DC-8FF3-7B9A7ECFBEC2}" type="parTrans" cxnId="{F3BEFE76-2F51-4DEC-AB3F-F44EF095BE14}">
      <dgm:prSet/>
      <dgm:spPr/>
      <dgm:t>
        <a:bodyPr/>
        <a:lstStyle/>
        <a:p>
          <a:endParaRPr lang="en-US"/>
        </a:p>
      </dgm:t>
    </dgm:pt>
    <dgm:pt modelId="{9C862500-9400-46BD-AC57-737770952AF2}" type="sibTrans" cxnId="{F3BEFE76-2F51-4DEC-AB3F-F44EF095BE14}">
      <dgm:prSet/>
      <dgm:spPr/>
      <dgm:t>
        <a:bodyPr/>
        <a:lstStyle/>
        <a:p>
          <a:endParaRPr lang="en-US"/>
        </a:p>
      </dgm:t>
    </dgm:pt>
    <dgm:pt modelId="{22E24F16-52BF-4BEA-87D3-23DFE1B47108}">
      <dgm:prSet phldrT="[Text]" phldr="0"/>
      <dgm:spPr/>
      <dgm:t>
        <a:bodyPr/>
        <a:lstStyle/>
        <a:p>
          <a:r>
            <a:rPr lang="en-US" dirty="0"/>
            <a:t>CT: 10m</a:t>
          </a:r>
        </a:p>
      </dgm:t>
    </dgm:pt>
    <dgm:pt modelId="{10AE56D9-CE94-42E7-B3AF-33D4C6DC5146}" type="parTrans" cxnId="{921B61CC-816A-47BE-93D7-80FA38013F17}">
      <dgm:prSet/>
      <dgm:spPr/>
      <dgm:t>
        <a:bodyPr/>
        <a:lstStyle/>
        <a:p>
          <a:endParaRPr lang="en-US"/>
        </a:p>
      </dgm:t>
    </dgm:pt>
    <dgm:pt modelId="{0B7A4647-E742-446E-85F9-8AE1C66BF2B2}" type="sibTrans" cxnId="{921B61CC-816A-47BE-93D7-80FA38013F17}">
      <dgm:prSet/>
      <dgm:spPr/>
      <dgm:t>
        <a:bodyPr/>
        <a:lstStyle/>
        <a:p>
          <a:endParaRPr lang="en-US"/>
        </a:p>
      </dgm:t>
    </dgm:pt>
    <dgm:pt modelId="{59E1D85F-2030-43E9-B99A-FC67A9ECCA4C}">
      <dgm:prSet phldrT="[Text]" phldr="0"/>
      <dgm:spPr/>
      <dgm:t>
        <a:bodyPr/>
        <a:lstStyle/>
        <a:p>
          <a:r>
            <a:rPr lang="en-US" dirty="0"/>
            <a:t>C/O: 15m</a:t>
          </a:r>
        </a:p>
      </dgm:t>
    </dgm:pt>
    <dgm:pt modelId="{F3193255-502F-4C90-A701-1B4997A33BA1}" type="parTrans" cxnId="{A8DBD438-383C-4204-B7A5-F7A8696DD8FB}">
      <dgm:prSet/>
      <dgm:spPr/>
      <dgm:t>
        <a:bodyPr/>
        <a:lstStyle/>
        <a:p>
          <a:endParaRPr lang="en-US"/>
        </a:p>
      </dgm:t>
    </dgm:pt>
    <dgm:pt modelId="{2B7C0264-AD6A-49DC-B549-55CB55F0CBCB}" type="sibTrans" cxnId="{A8DBD438-383C-4204-B7A5-F7A8696DD8FB}">
      <dgm:prSet/>
      <dgm:spPr/>
      <dgm:t>
        <a:bodyPr/>
        <a:lstStyle/>
        <a:p>
          <a:endParaRPr lang="en-US"/>
        </a:p>
      </dgm:t>
    </dgm:pt>
    <dgm:pt modelId="{65CBC5C0-A381-40E9-AE9B-7FA52921D92B}">
      <dgm:prSet phldrT="[Text]" phldr="0"/>
      <dgm:spPr/>
      <dgm:t>
        <a:bodyPr/>
        <a:lstStyle/>
        <a:p>
          <a:r>
            <a:rPr lang="en-US" dirty="0"/>
            <a:t>Surface Treatment</a:t>
          </a:r>
        </a:p>
      </dgm:t>
    </dgm:pt>
    <dgm:pt modelId="{BA76768B-0B7B-4099-BC78-033D7C74CA70}" type="parTrans" cxnId="{233123A3-E742-4071-BA1F-7B2B25632C7D}">
      <dgm:prSet/>
      <dgm:spPr/>
      <dgm:t>
        <a:bodyPr/>
        <a:lstStyle/>
        <a:p>
          <a:endParaRPr lang="en-US"/>
        </a:p>
      </dgm:t>
    </dgm:pt>
    <dgm:pt modelId="{1599D0C4-0909-45D4-85ED-C06560CDB7EB}" type="sibTrans" cxnId="{233123A3-E742-4071-BA1F-7B2B25632C7D}">
      <dgm:prSet/>
      <dgm:spPr/>
      <dgm:t>
        <a:bodyPr/>
        <a:lstStyle/>
        <a:p>
          <a:endParaRPr lang="en-US"/>
        </a:p>
      </dgm:t>
    </dgm:pt>
    <dgm:pt modelId="{9EDB42A7-7561-45A7-9286-FAC4FA913692}">
      <dgm:prSet phldrT="[Text]" phldr="0"/>
      <dgm:spPr/>
      <dgm:t>
        <a:bodyPr/>
        <a:lstStyle/>
        <a:p>
          <a:r>
            <a:rPr lang="en-US" dirty="0"/>
            <a:t>CT: 20m</a:t>
          </a:r>
        </a:p>
      </dgm:t>
    </dgm:pt>
    <dgm:pt modelId="{2FBDD5F6-9780-4900-B11A-FA75BA7A1948}" type="parTrans" cxnId="{BAA6AC37-DEEE-40BD-AA93-F9083307AA9F}">
      <dgm:prSet/>
      <dgm:spPr/>
      <dgm:t>
        <a:bodyPr/>
        <a:lstStyle/>
        <a:p>
          <a:endParaRPr lang="en-US"/>
        </a:p>
      </dgm:t>
    </dgm:pt>
    <dgm:pt modelId="{5617D0DD-9735-485B-8041-065D27AF3B93}" type="sibTrans" cxnId="{BAA6AC37-DEEE-40BD-AA93-F9083307AA9F}">
      <dgm:prSet/>
      <dgm:spPr/>
      <dgm:t>
        <a:bodyPr/>
        <a:lstStyle/>
        <a:p>
          <a:endParaRPr lang="en-US"/>
        </a:p>
      </dgm:t>
    </dgm:pt>
    <dgm:pt modelId="{D7769890-65BF-412E-B4BF-5C7EF44EBA58}">
      <dgm:prSet phldrT="[Text]" phldr="0"/>
      <dgm:spPr/>
      <dgm:t>
        <a:bodyPr/>
        <a:lstStyle/>
        <a:p>
          <a:r>
            <a:rPr lang="en-US" dirty="0"/>
            <a:t>C/O: 25m</a:t>
          </a:r>
        </a:p>
      </dgm:t>
    </dgm:pt>
    <dgm:pt modelId="{0009545A-2AAC-4AE7-BA32-851E77DCD1A4}" type="parTrans" cxnId="{54AEC902-C0F0-4BA3-8C0F-33D0B6569DDF}">
      <dgm:prSet/>
      <dgm:spPr/>
      <dgm:t>
        <a:bodyPr/>
        <a:lstStyle/>
        <a:p>
          <a:endParaRPr lang="en-US"/>
        </a:p>
      </dgm:t>
    </dgm:pt>
    <dgm:pt modelId="{313752DE-D2EF-4BDC-B222-AFD7C2896DE0}" type="sibTrans" cxnId="{54AEC902-C0F0-4BA3-8C0F-33D0B6569DDF}">
      <dgm:prSet/>
      <dgm:spPr/>
      <dgm:t>
        <a:bodyPr/>
        <a:lstStyle/>
        <a:p>
          <a:endParaRPr lang="en-US"/>
        </a:p>
      </dgm:t>
    </dgm:pt>
    <dgm:pt modelId="{F580C551-9784-4B6D-8D8B-23820CD3D514}">
      <dgm:prSet phldrT="[Text]" phldr="0"/>
      <dgm:spPr/>
      <dgm:t>
        <a:bodyPr/>
        <a:lstStyle/>
        <a:p>
          <a:r>
            <a:rPr lang="en-US" dirty="0"/>
            <a:t>Final Assembly</a:t>
          </a:r>
        </a:p>
      </dgm:t>
    </dgm:pt>
    <dgm:pt modelId="{A3D2F523-5EF9-4A6F-A8BC-E09B70F60FA1}" type="parTrans" cxnId="{AB08BC9E-CD0B-4BB0-ADCD-802552495EF3}">
      <dgm:prSet/>
      <dgm:spPr/>
      <dgm:t>
        <a:bodyPr/>
        <a:lstStyle/>
        <a:p>
          <a:endParaRPr lang="en-US"/>
        </a:p>
      </dgm:t>
    </dgm:pt>
    <dgm:pt modelId="{5163D854-0D19-4AFE-B39A-1B98036993CC}" type="sibTrans" cxnId="{AB08BC9E-CD0B-4BB0-ADCD-802552495EF3}">
      <dgm:prSet/>
      <dgm:spPr/>
      <dgm:t>
        <a:bodyPr/>
        <a:lstStyle/>
        <a:p>
          <a:endParaRPr lang="en-US"/>
        </a:p>
      </dgm:t>
    </dgm:pt>
    <dgm:pt modelId="{040C6C98-187A-4505-9989-4A40A49752CF}">
      <dgm:prSet phldrT="[Text]" phldr="0"/>
      <dgm:spPr/>
      <dgm:t>
        <a:bodyPr/>
        <a:lstStyle/>
        <a:p>
          <a:r>
            <a:rPr lang="en-US" dirty="0"/>
            <a:t>Inspection</a:t>
          </a:r>
        </a:p>
      </dgm:t>
    </dgm:pt>
    <dgm:pt modelId="{13E35A44-0BCA-46A6-9A36-C114CC84857C}" type="parTrans" cxnId="{F057997D-7A2D-4655-B07B-029A64F1F9EF}">
      <dgm:prSet/>
      <dgm:spPr/>
      <dgm:t>
        <a:bodyPr/>
        <a:lstStyle/>
        <a:p>
          <a:endParaRPr lang="en-US"/>
        </a:p>
      </dgm:t>
    </dgm:pt>
    <dgm:pt modelId="{C114612D-0476-423C-A1A5-993BD5ADBEB7}" type="sibTrans" cxnId="{F057997D-7A2D-4655-B07B-029A64F1F9EF}">
      <dgm:prSet/>
      <dgm:spPr/>
      <dgm:t>
        <a:bodyPr/>
        <a:lstStyle/>
        <a:p>
          <a:endParaRPr lang="en-US"/>
        </a:p>
      </dgm:t>
    </dgm:pt>
    <dgm:pt modelId="{2E1B884A-2736-4406-B82F-72E090AF4052}">
      <dgm:prSet phldrT="[Text]" phldr="0"/>
      <dgm:spPr/>
      <dgm:t>
        <a:bodyPr/>
        <a:lstStyle/>
        <a:p>
          <a:r>
            <a:rPr lang="en-US" dirty="0"/>
            <a:t>CT: 12m</a:t>
          </a:r>
        </a:p>
      </dgm:t>
    </dgm:pt>
    <dgm:pt modelId="{5573A5AD-A6CA-4C8E-8CDD-B5BEA7FC6B18}" type="parTrans" cxnId="{5F88FB34-FEA4-4F43-9CA5-BB6C1DA82BFA}">
      <dgm:prSet/>
      <dgm:spPr/>
      <dgm:t>
        <a:bodyPr/>
        <a:lstStyle/>
        <a:p>
          <a:endParaRPr lang="en-US"/>
        </a:p>
      </dgm:t>
    </dgm:pt>
    <dgm:pt modelId="{F64D347F-C0AE-4D17-86F2-C18F7835A840}" type="sibTrans" cxnId="{5F88FB34-FEA4-4F43-9CA5-BB6C1DA82BFA}">
      <dgm:prSet/>
      <dgm:spPr/>
      <dgm:t>
        <a:bodyPr/>
        <a:lstStyle/>
        <a:p>
          <a:endParaRPr lang="en-US"/>
        </a:p>
      </dgm:t>
    </dgm:pt>
    <dgm:pt modelId="{3558E9E2-40EE-4585-B5F7-C02E1F8F0B5D}">
      <dgm:prSet phldrT="[Text]" phldr="0"/>
      <dgm:spPr/>
      <dgm:t>
        <a:bodyPr/>
        <a:lstStyle/>
        <a:p>
          <a:r>
            <a:rPr lang="en-US" dirty="0"/>
            <a:t>C/O: 10m</a:t>
          </a:r>
        </a:p>
      </dgm:t>
    </dgm:pt>
    <dgm:pt modelId="{355E1E4C-5BFA-43CA-96DA-6DF30135D1C8}" type="parTrans" cxnId="{4952B1A2-CECE-4252-BCF7-18E5D71E988E}">
      <dgm:prSet/>
      <dgm:spPr/>
      <dgm:t>
        <a:bodyPr/>
        <a:lstStyle/>
        <a:p>
          <a:endParaRPr lang="en-US"/>
        </a:p>
      </dgm:t>
    </dgm:pt>
    <dgm:pt modelId="{BFA2427D-344C-4029-8589-DC935FE80AB8}" type="sibTrans" cxnId="{4952B1A2-CECE-4252-BCF7-18E5D71E988E}">
      <dgm:prSet/>
      <dgm:spPr/>
      <dgm:t>
        <a:bodyPr/>
        <a:lstStyle/>
        <a:p>
          <a:endParaRPr lang="en-US"/>
        </a:p>
      </dgm:t>
    </dgm:pt>
    <dgm:pt modelId="{52497583-6574-443E-93F9-B4F33AAF2E95}">
      <dgm:prSet phldrT="[Text]" phldr="0"/>
      <dgm:spPr/>
      <dgm:t>
        <a:bodyPr/>
        <a:lstStyle/>
        <a:p>
          <a:r>
            <a:rPr lang="en-US"/>
            <a:t>WIP: 80 units</a:t>
          </a:r>
          <a:endParaRPr lang="en-US" dirty="0"/>
        </a:p>
      </dgm:t>
    </dgm:pt>
    <dgm:pt modelId="{94F5185B-7420-4350-81CA-2FE611304666}" type="parTrans" cxnId="{A0AB19A5-0E6E-41EA-B399-1A24F43A85C1}">
      <dgm:prSet/>
      <dgm:spPr/>
      <dgm:t>
        <a:bodyPr/>
        <a:lstStyle/>
        <a:p>
          <a:endParaRPr lang="en-US"/>
        </a:p>
      </dgm:t>
    </dgm:pt>
    <dgm:pt modelId="{EB6568FC-6560-4C0A-8F2C-38901C314382}" type="sibTrans" cxnId="{A0AB19A5-0E6E-41EA-B399-1A24F43A85C1}">
      <dgm:prSet/>
      <dgm:spPr/>
      <dgm:t>
        <a:bodyPr/>
        <a:lstStyle/>
        <a:p>
          <a:endParaRPr lang="en-US"/>
        </a:p>
      </dgm:t>
    </dgm:pt>
    <dgm:pt modelId="{6BC01985-A5A1-43D7-9F93-73B174CC913F}">
      <dgm:prSet phldrT="[Text]" phldr="0"/>
      <dgm:spPr/>
      <dgm:t>
        <a:bodyPr/>
        <a:lstStyle/>
        <a:p>
          <a:r>
            <a:rPr lang="en-US"/>
            <a:t>WIP: 120 units</a:t>
          </a:r>
          <a:endParaRPr lang="en-US" dirty="0"/>
        </a:p>
      </dgm:t>
    </dgm:pt>
    <dgm:pt modelId="{1CDCF3B1-EF39-475D-BC1E-E164D1B080F7}" type="parTrans" cxnId="{87D6EB4C-04E1-475E-9E65-2E05EA4978F7}">
      <dgm:prSet/>
      <dgm:spPr/>
      <dgm:t>
        <a:bodyPr/>
        <a:lstStyle/>
        <a:p>
          <a:endParaRPr lang="en-US"/>
        </a:p>
      </dgm:t>
    </dgm:pt>
    <dgm:pt modelId="{41F5CB62-042C-4DFD-BB74-EF1C1A4E6362}" type="sibTrans" cxnId="{87D6EB4C-04E1-475E-9E65-2E05EA4978F7}">
      <dgm:prSet/>
      <dgm:spPr/>
      <dgm:t>
        <a:bodyPr/>
        <a:lstStyle/>
        <a:p>
          <a:endParaRPr lang="en-US"/>
        </a:p>
      </dgm:t>
    </dgm:pt>
    <dgm:pt modelId="{D5D038CD-3BE3-41E5-B7A0-8659F1D2CC3F}">
      <dgm:prSet phldrT="[Text]" phldr="0"/>
      <dgm:spPr>
        <a:solidFill>
          <a:srgbClr val="FF0000"/>
        </a:solidFill>
      </dgm:spPr>
      <dgm:t>
        <a:bodyPr/>
        <a:lstStyle/>
        <a:p>
          <a:r>
            <a:rPr lang="en-US" dirty="0"/>
            <a:t>WIP: 45 units</a:t>
          </a:r>
        </a:p>
      </dgm:t>
    </dgm:pt>
    <dgm:pt modelId="{197CE716-4DC1-48F0-8CCF-8612BE381A9E}" type="parTrans" cxnId="{3E5FEE12-ED48-4ECE-BA67-EA38F8168D8B}">
      <dgm:prSet/>
      <dgm:spPr/>
      <dgm:t>
        <a:bodyPr/>
        <a:lstStyle/>
        <a:p>
          <a:endParaRPr lang="en-US"/>
        </a:p>
      </dgm:t>
    </dgm:pt>
    <dgm:pt modelId="{73C35C82-8C22-43F0-A458-E07EE9EBC640}" type="sibTrans" cxnId="{3E5FEE12-ED48-4ECE-BA67-EA38F8168D8B}">
      <dgm:prSet/>
      <dgm:spPr/>
      <dgm:t>
        <a:bodyPr/>
        <a:lstStyle/>
        <a:p>
          <a:endParaRPr lang="en-US"/>
        </a:p>
      </dgm:t>
    </dgm:pt>
    <dgm:pt modelId="{1325B627-B4CE-417E-AAAE-16FCE30422B8}">
      <dgm:prSet phldrT="[Text]" phldr="0"/>
      <dgm:spPr/>
      <dgm:t>
        <a:bodyPr/>
        <a:lstStyle/>
        <a:p>
          <a:r>
            <a:rPr lang="en-US"/>
            <a:t>WIP: 8 units</a:t>
          </a:r>
          <a:endParaRPr lang="en-US" dirty="0"/>
        </a:p>
      </dgm:t>
    </dgm:pt>
    <dgm:pt modelId="{708C0EF2-B6CA-4FAB-A0C8-D1DAC851248B}" type="parTrans" cxnId="{5B66B155-5230-4193-8194-9AB946738244}">
      <dgm:prSet/>
      <dgm:spPr/>
      <dgm:t>
        <a:bodyPr/>
        <a:lstStyle/>
        <a:p>
          <a:endParaRPr lang="en-US"/>
        </a:p>
      </dgm:t>
    </dgm:pt>
    <dgm:pt modelId="{28FCE297-999A-4F3B-9492-3F036C5CF864}" type="sibTrans" cxnId="{5B66B155-5230-4193-8194-9AB946738244}">
      <dgm:prSet/>
      <dgm:spPr/>
      <dgm:t>
        <a:bodyPr/>
        <a:lstStyle/>
        <a:p>
          <a:endParaRPr lang="en-US"/>
        </a:p>
      </dgm:t>
    </dgm:pt>
    <dgm:pt modelId="{D6ADFBBA-9F3D-4A60-AE77-E5722D3584A0}">
      <dgm:prSet phldrT="[Text]" phldr="0"/>
      <dgm:spPr/>
      <dgm:t>
        <a:bodyPr/>
        <a:lstStyle/>
        <a:p>
          <a:r>
            <a:rPr lang="en-US"/>
            <a:t>WIP: 10 units</a:t>
          </a:r>
          <a:endParaRPr lang="en-US" dirty="0"/>
        </a:p>
      </dgm:t>
    </dgm:pt>
    <dgm:pt modelId="{B0C1C156-7AC8-41AA-B501-2D5662D80423}" type="parTrans" cxnId="{A63FD781-4116-4F48-A0C6-6D20D7656D94}">
      <dgm:prSet/>
      <dgm:spPr/>
      <dgm:t>
        <a:bodyPr/>
        <a:lstStyle/>
        <a:p>
          <a:endParaRPr lang="en-US"/>
        </a:p>
      </dgm:t>
    </dgm:pt>
    <dgm:pt modelId="{502079FF-103C-4191-AD53-6DC31303C933}" type="sibTrans" cxnId="{A63FD781-4116-4F48-A0C6-6D20D7656D94}">
      <dgm:prSet/>
      <dgm:spPr/>
      <dgm:t>
        <a:bodyPr/>
        <a:lstStyle/>
        <a:p>
          <a:endParaRPr lang="en-US"/>
        </a:p>
      </dgm:t>
    </dgm:pt>
    <dgm:pt modelId="{13EF725B-67FC-4A39-8D3B-E4C5706295AA}">
      <dgm:prSet phldrT="[Text]" phldr="0"/>
      <dgm:spPr/>
      <dgm:t>
        <a:bodyPr/>
        <a:lstStyle/>
        <a:p>
          <a:r>
            <a:rPr lang="en-US"/>
            <a:t>WIP: 5 units</a:t>
          </a:r>
          <a:endParaRPr lang="en-US" dirty="0"/>
        </a:p>
      </dgm:t>
    </dgm:pt>
    <dgm:pt modelId="{8E5C8B15-633A-48FD-BA18-2FC70970B9EF}" type="parTrans" cxnId="{0E1F8596-2F8E-48B8-8440-054AD90AE1A1}">
      <dgm:prSet/>
      <dgm:spPr/>
      <dgm:t>
        <a:bodyPr/>
        <a:lstStyle/>
        <a:p>
          <a:endParaRPr lang="en-US"/>
        </a:p>
      </dgm:t>
    </dgm:pt>
    <dgm:pt modelId="{DB0C40FF-B9B3-4258-8942-5F1F1650398B}" type="sibTrans" cxnId="{0E1F8596-2F8E-48B8-8440-054AD90AE1A1}">
      <dgm:prSet/>
      <dgm:spPr/>
      <dgm:t>
        <a:bodyPr/>
        <a:lstStyle/>
        <a:p>
          <a:endParaRPr lang="en-US"/>
        </a:p>
      </dgm:t>
    </dgm:pt>
    <dgm:pt modelId="{411CA1F0-ED37-4C80-B8F0-1D6565066A6F}" type="pres">
      <dgm:prSet presAssocID="{9A9E2C67-2CE5-439A-AFAB-8EA55C99B79B}" presName="Name0" presStyleCnt="0">
        <dgm:presLayoutVars>
          <dgm:dir/>
          <dgm:resizeHandles val="exact"/>
        </dgm:presLayoutVars>
      </dgm:prSet>
      <dgm:spPr/>
    </dgm:pt>
    <dgm:pt modelId="{23914430-9147-4E77-A7BE-1DD21DEC63F7}" type="pres">
      <dgm:prSet presAssocID="{0929866A-6FF8-4935-BCDA-5B9D1FF27E8E}" presName="node" presStyleLbl="node1" presStyleIdx="0" presStyleCnt="6">
        <dgm:presLayoutVars>
          <dgm:bulletEnabled val="1"/>
        </dgm:presLayoutVars>
      </dgm:prSet>
      <dgm:spPr/>
    </dgm:pt>
    <dgm:pt modelId="{55C903C8-279E-47A4-9EFE-046C88B3ED25}" type="pres">
      <dgm:prSet presAssocID="{5EBA3C75-0323-4C74-B3B3-8AC2FFA8CD4E}" presName="sibTrans" presStyleLbl="sibTrans2D1" presStyleIdx="0" presStyleCnt="5"/>
      <dgm:spPr>
        <a:prstGeom prst="triangle">
          <a:avLst/>
        </a:prstGeom>
      </dgm:spPr>
    </dgm:pt>
    <dgm:pt modelId="{1D0C0ABE-5FFA-49B1-B915-2217164C8517}" type="pres">
      <dgm:prSet presAssocID="{5EBA3C75-0323-4C74-B3B3-8AC2FFA8CD4E}" presName="connectorText" presStyleLbl="sibTrans2D1" presStyleIdx="0" presStyleCnt="5"/>
      <dgm:spPr/>
    </dgm:pt>
    <dgm:pt modelId="{C4873A47-FEED-4BA8-8D5B-58D0C357D62D}" type="pres">
      <dgm:prSet presAssocID="{22C9135C-2143-4367-B20A-9E9D963A9D27}" presName="node" presStyleLbl="node1" presStyleIdx="1" presStyleCnt="6">
        <dgm:presLayoutVars>
          <dgm:bulletEnabled val="1"/>
        </dgm:presLayoutVars>
      </dgm:prSet>
      <dgm:spPr/>
    </dgm:pt>
    <dgm:pt modelId="{0ED68DC8-4C9B-4D0A-85AE-BDF4577DA81A}" type="pres">
      <dgm:prSet presAssocID="{7A67CE33-E798-4720-97B8-09CF4F298E8B}" presName="sibTrans" presStyleLbl="sibTrans2D1" presStyleIdx="1" presStyleCnt="5"/>
      <dgm:spPr>
        <a:prstGeom prst="triangle">
          <a:avLst/>
        </a:prstGeom>
      </dgm:spPr>
    </dgm:pt>
    <dgm:pt modelId="{99073A9A-E975-424D-A008-A6EAC6F56FDB}" type="pres">
      <dgm:prSet presAssocID="{7A67CE33-E798-4720-97B8-09CF4F298E8B}" presName="connectorText" presStyleLbl="sibTrans2D1" presStyleIdx="1" presStyleCnt="5"/>
      <dgm:spPr/>
    </dgm:pt>
    <dgm:pt modelId="{C0348DF0-2E45-4F7F-A708-AB8612B7C631}" type="pres">
      <dgm:prSet presAssocID="{579EE68F-4FC1-4C7B-ACCA-0E9E95ED9983}" presName="node" presStyleLbl="node1" presStyleIdx="2" presStyleCnt="6">
        <dgm:presLayoutVars>
          <dgm:bulletEnabled val="1"/>
        </dgm:presLayoutVars>
      </dgm:prSet>
      <dgm:spPr/>
    </dgm:pt>
    <dgm:pt modelId="{B99DBCBE-528D-4CFC-9A52-BD1018C95F63}" type="pres">
      <dgm:prSet presAssocID="{1EF59F17-AAF0-4699-8575-44D7C6AC1814}" presName="sibTrans" presStyleLbl="sibTrans2D1" presStyleIdx="2" presStyleCnt="5"/>
      <dgm:spPr>
        <a:prstGeom prst="triangle">
          <a:avLst/>
        </a:prstGeom>
      </dgm:spPr>
    </dgm:pt>
    <dgm:pt modelId="{0EF7B0FB-912A-452F-9CED-D20899C9E03B}" type="pres">
      <dgm:prSet presAssocID="{1EF59F17-AAF0-4699-8575-44D7C6AC1814}" presName="connectorText" presStyleLbl="sibTrans2D1" presStyleIdx="2" presStyleCnt="5"/>
      <dgm:spPr/>
    </dgm:pt>
    <dgm:pt modelId="{D39DE979-590B-43F7-A3A5-7B2B9BF472AF}" type="pres">
      <dgm:prSet presAssocID="{040C6C98-187A-4505-9989-4A40A49752CF}" presName="node" presStyleLbl="node1" presStyleIdx="3" presStyleCnt="6">
        <dgm:presLayoutVars>
          <dgm:bulletEnabled val="1"/>
        </dgm:presLayoutVars>
      </dgm:prSet>
      <dgm:spPr/>
    </dgm:pt>
    <dgm:pt modelId="{B45B5C46-8AB1-482B-AE12-A55CA1891110}" type="pres">
      <dgm:prSet presAssocID="{C114612D-0476-423C-A1A5-993BD5ADBEB7}" presName="sibTrans" presStyleLbl="sibTrans2D1" presStyleIdx="3" presStyleCnt="5"/>
      <dgm:spPr>
        <a:prstGeom prst="triangle">
          <a:avLst/>
        </a:prstGeom>
      </dgm:spPr>
    </dgm:pt>
    <dgm:pt modelId="{AADC69B7-006F-44FC-B2A3-649372E0CE49}" type="pres">
      <dgm:prSet presAssocID="{C114612D-0476-423C-A1A5-993BD5ADBEB7}" presName="connectorText" presStyleLbl="sibTrans2D1" presStyleIdx="3" presStyleCnt="5"/>
      <dgm:spPr/>
    </dgm:pt>
    <dgm:pt modelId="{14161029-ED33-4622-981D-5EC8E6DCD29C}" type="pres">
      <dgm:prSet presAssocID="{65CBC5C0-A381-40E9-AE9B-7FA52921D92B}" presName="node" presStyleLbl="node1" presStyleIdx="4" presStyleCnt="6">
        <dgm:presLayoutVars>
          <dgm:bulletEnabled val="1"/>
        </dgm:presLayoutVars>
      </dgm:prSet>
      <dgm:spPr/>
    </dgm:pt>
    <dgm:pt modelId="{0D2B3B6A-1ECD-4F2E-952F-D81026FC8256}" type="pres">
      <dgm:prSet presAssocID="{1599D0C4-0909-45D4-85ED-C06560CDB7EB}" presName="sibTrans" presStyleLbl="sibTrans2D1" presStyleIdx="4" presStyleCnt="5"/>
      <dgm:spPr>
        <a:prstGeom prst="triangle">
          <a:avLst/>
        </a:prstGeom>
      </dgm:spPr>
    </dgm:pt>
    <dgm:pt modelId="{353961AC-6424-48C0-A1B5-D46972B8FB58}" type="pres">
      <dgm:prSet presAssocID="{1599D0C4-0909-45D4-85ED-C06560CDB7EB}" presName="connectorText" presStyleLbl="sibTrans2D1" presStyleIdx="4" presStyleCnt="5"/>
      <dgm:spPr/>
    </dgm:pt>
    <dgm:pt modelId="{432B5FFE-1ACB-42D9-AB7E-0560FC5939DE}" type="pres">
      <dgm:prSet presAssocID="{F580C551-9784-4B6D-8D8B-23820CD3D514}" presName="node" presStyleLbl="node1" presStyleIdx="5" presStyleCnt="6">
        <dgm:presLayoutVars>
          <dgm:bulletEnabled val="1"/>
        </dgm:presLayoutVars>
      </dgm:prSet>
      <dgm:spPr/>
    </dgm:pt>
  </dgm:ptLst>
  <dgm:cxnLst>
    <dgm:cxn modelId="{54AEC902-C0F0-4BA3-8C0F-33D0B6569DDF}" srcId="{65CBC5C0-A381-40E9-AE9B-7FA52921D92B}" destId="{D7769890-65BF-412E-B4BF-5C7EF44EBA58}" srcOrd="1" destOrd="0" parTransId="{0009545A-2AAC-4AE7-BA32-851E77DCD1A4}" sibTransId="{313752DE-D2EF-4BDC-B222-AFD7C2896DE0}"/>
    <dgm:cxn modelId="{3E5FEE12-ED48-4ECE-BA67-EA38F8168D8B}" srcId="{579EE68F-4FC1-4C7B-ACCA-0E9E95ED9983}" destId="{D5D038CD-3BE3-41E5-B7A0-8659F1D2CC3F}" srcOrd="2" destOrd="0" parTransId="{197CE716-4DC1-48F0-8CCF-8612BE381A9E}" sibTransId="{73C35C82-8C22-43F0-A458-E07EE9EBC640}"/>
    <dgm:cxn modelId="{E68A7B13-8CB4-4ECB-BCF7-6578AF53402D}" type="presOf" srcId="{59E1D85F-2030-43E9-B99A-FC67A9ECCA4C}" destId="{D39DE979-590B-43F7-A3A5-7B2B9BF472AF}" srcOrd="0" destOrd="2" presId="urn:microsoft.com/office/officeart/2005/8/layout/process1"/>
    <dgm:cxn modelId="{2AA7CC15-F7A9-4EA8-8E61-6EF31011400D}" type="presOf" srcId="{F580C551-9784-4B6D-8D8B-23820CD3D514}" destId="{432B5FFE-1ACB-42D9-AB7E-0560FC5939DE}" srcOrd="0" destOrd="0" presId="urn:microsoft.com/office/officeart/2005/8/layout/process1"/>
    <dgm:cxn modelId="{B45F2716-D9F7-4D11-B7C2-1492311F0365}" type="presOf" srcId="{579EE68F-4FC1-4C7B-ACCA-0E9E95ED9983}" destId="{C0348DF0-2E45-4F7F-A708-AB8612B7C631}" srcOrd="0" destOrd="0" presId="urn:microsoft.com/office/officeart/2005/8/layout/process1"/>
    <dgm:cxn modelId="{673CEC1F-DAAD-4EE1-A2BC-FD030C301863}" type="presOf" srcId="{7A67CE33-E798-4720-97B8-09CF4F298E8B}" destId="{99073A9A-E975-424D-A008-A6EAC6F56FDB}" srcOrd="1" destOrd="0" presId="urn:microsoft.com/office/officeart/2005/8/layout/process1"/>
    <dgm:cxn modelId="{A8332D24-76F6-4215-B2BD-923A4333381E}" srcId="{0929866A-6FF8-4935-BCDA-5B9D1FF27E8E}" destId="{F31C9098-BCA4-4EE8-84E1-C36435C3FE74}" srcOrd="1" destOrd="0" parTransId="{88B76D6A-738B-4F5A-9848-A526A2CB6359}" sibTransId="{D6422DFB-6E79-411E-9EF2-AA95CFCF2453}"/>
    <dgm:cxn modelId="{78ED272D-E3E1-4D3D-9337-BD70E2741303}" type="presOf" srcId="{F31C9098-BCA4-4EE8-84E1-C36435C3FE74}" destId="{23914430-9147-4E77-A7BE-1DD21DEC63F7}" srcOrd="0" destOrd="2" presId="urn:microsoft.com/office/officeart/2005/8/layout/process1"/>
    <dgm:cxn modelId="{5F88FB34-FEA4-4F43-9CA5-BB6C1DA82BFA}" srcId="{F580C551-9784-4B6D-8D8B-23820CD3D514}" destId="{2E1B884A-2736-4406-B82F-72E090AF4052}" srcOrd="0" destOrd="0" parTransId="{5573A5AD-A6CA-4C8E-8CDD-B5BEA7FC6B18}" sibTransId="{F64D347F-C0AE-4D17-86F2-C18F7835A840}"/>
    <dgm:cxn modelId="{BAA6AC37-DEEE-40BD-AA93-F9083307AA9F}" srcId="{65CBC5C0-A381-40E9-AE9B-7FA52921D92B}" destId="{9EDB42A7-7561-45A7-9286-FAC4FA913692}" srcOrd="0" destOrd="0" parTransId="{2FBDD5F6-9780-4900-B11A-FA75BA7A1948}" sibTransId="{5617D0DD-9735-485B-8041-065D27AF3B93}"/>
    <dgm:cxn modelId="{A8DBD438-383C-4204-B7A5-F7A8696DD8FB}" srcId="{040C6C98-187A-4505-9989-4A40A49752CF}" destId="{59E1D85F-2030-43E9-B99A-FC67A9ECCA4C}" srcOrd="1" destOrd="0" parTransId="{F3193255-502F-4C90-A701-1B4997A33BA1}" sibTransId="{2B7C0264-AD6A-49DC-B549-55CB55F0CBCB}"/>
    <dgm:cxn modelId="{6A29CC5B-4F04-4CE5-BE46-64143812DF37}" type="presOf" srcId="{D5D038CD-3BE3-41E5-B7A0-8659F1D2CC3F}" destId="{C0348DF0-2E45-4F7F-A708-AB8612B7C631}" srcOrd="0" destOrd="3" presId="urn:microsoft.com/office/officeart/2005/8/layout/process1"/>
    <dgm:cxn modelId="{3B6D155D-8C7C-4A75-97AC-4FC30244A847}" type="presOf" srcId="{C114612D-0476-423C-A1A5-993BD5ADBEB7}" destId="{AADC69B7-006F-44FC-B2A3-649372E0CE49}" srcOrd="1" destOrd="0" presId="urn:microsoft.com/office/officeart/2005/8/layout/process1"/>
    <dgm:cxn modelId="{0525E465-6C20-44FD-BFE2-8DF69B358213}" type="presOf" srcId="{7A67CE33-E798-4720-97B8-09CF4F298E8B}" destId="{0ED68DC8-4C9B-4D0A-85AE-BDF4577DA81A}" srcOrd="0" destOrd="0" presId="urn:microsoft.com/office/officeart/2005/8/layout/process1"/>
    <dgm:cxn modelId="{C180E565-59B8-408B-9277-62E1309454CC}" type="presOf" srcId="{65CBC5C0-A381-40E9-AE9B-7FA52921D92B}" destId="{14161029-ED33-4622-981D-5EC8E6DCD29C}" srcOrd="0" destOrd="0" presId="urn:microsoft.com/office/officeart/2005/8/layout/process1"/>
    <dgm:cxn modelId="{C9CE7569-B102-4CD1-8E48-DFB90B17E5CF}" type="presOf" srcId="{13EF725B-67FC-4A39-8D3B-E4C5706295AA}" destId="{432B5FFE-1ACB-42D9-AB7E-0560FC5939DE}" srcOrd="0" destOrd="3" presId="urn:microsoft.com/office/officeart/2005/8/layout/process1"/>
    <dgm:cxn modelId="{E7A90E4A-FAF7-4815-BABF-8BCCF99ACFDD}" type="presOf" srcId="{52497583-6574-443E-93F9-B4F33AAF2E95}" destId="{23914430-9147-4E77-A7BE-1DD21DEC63F7}" srcOrd="0" destOrd="3" presId="urn:microsoft.com/office/officeart/2005/8/layout/process1"/>
    <dgm:cxn modelId="{3BF3DA4A-1F18-4B96-A4F3-B7520678235A}" type="presOf" srcId="{6BC01985-A5A1-43D7-9F93-73B174CC913F}" destId="{C4873A47-FEED-4BA8-8D5B-58D0C357D62D}" srcOrd="0" destOrd="3" presId="urn:microsoft.com/office/officeart/2005/8/layout/process1"/>
    <dgm:cxn modelId="{87D6EB4C-04E1-475E-9E65-2E05EA4978F7}" srcId="{22C9135C-2143-4367-B20A-9E9D963A9D27}" destId="{6BC01985-A5A1-43D7-9F93-73B174CC913F}" srcOrd="2" destOrd="0" parTransId="{1CDCF3B1-EF39-475D-BC1E-E164D1B080F7}" sibTransId="{41F5CB62-042C-4DFD-BB74-EF1C1A4E6362}"/>
    <dgm:cxn modelId="{04B5ED6C-2C08-4575-B0F6-815C2E7021F5}" type="presOf" srcId="{D7769890-65BF-412E-B4BF-5C7EF44EBA58}" destId="{14161029-ED33-4622-981D-5EC8E6DCD29C}" srcOrd="0" destOrd="2" presId="urn:microsoft.com/office/officeart/2005/8/layout/process1"/>
    <dgm:cxn modelId="{04574C4D-61F9-4703-B8ED-74E076157C9F}" srcId="{22C9135C-2143-4367-B20A-9E9D963A9D27}" destId="{CD9A950F-17EF-4647-9065-C828FD7D3AA4}" srcOrd="0" destOrd="0" parTransId="{330D5960-0DF2-4232-8063-A902171B3197}" sibTransId="{BC9738C0-B566-4C28-B7BF-429849216FFA}"/>
    <dgm:cxn modelId="{6127D96D-7AEF-407E-B4CE-FB973ED76D95}" type="presOf" srcId="{1EF59F17-AAF0-4699-8575-44D7C6AC1814}" destId="{0EF7B0FB-912A-452F-9CED-D20899C9E03B}" srcOrd="1" destOrd="0" presId="urn:microsoft.com/office/officeart/2005/8/layout/process1"/>
    <dgm:cxn modelId="{C28E3375-41AA-484D-A7C4-599A729C5199}" type="presOf" srcId="{9EDB42A7-7561-45A7-9286-FAC4FA913692}" destId="{14161029-ED33-4622-981D-5EC8E6DCD29C}" srcOrd="0" destOrd="1" presId="urn:microsoft.com/office/officeart/2005/8/layout/process1"/>
    <dgm:cxn modelId="{5B66B155-5230-4193-8194-9AB946738244}" srcId="{040C6C98-187A-4505-9989-4A40A49752CF}" destId="{1325B627-B4CE-417E-AAAE-16FCE30422B8}" srcOrd="2" destOrd="0" parTransId="{708C0EF2-B6CA-4FAB-A0C8-D1DAC851248B}" sibTransId="{28FCE297-999A-4F3B-9492-3F036C5CF864}"/>
    <dgm:cxn modelId="{B7AF1E56-0D63-4719-92D8-35544A38F66B}" srcId="{579EE68F-4FC1-4C7B-ACCA-0E9E95ED9983}" destId="{555D440F-FFCA-456B-8E89-F91FAC2346F9}" srcOrd="0" destOrd="0" parTransId="{1969C2C5-ED7E-4090-B96D-5B4138B3F09B}" sibTransId="{E6FED995-4377-45C3-838E-42FD2F5B9DDD}"/>
    <dgm:cxn modelId="{F3BEFE76-2F51-4DEC-AB3F-F44EF095BE14}" srcId="{579EE68F-4FC1-4C7B-ACCA-0E9E95ED9983}" destId="{68FB4331-39F0-4427-AD10-EF03C68E492A}" srcOrd="1" destOrd="0" parTransId="{CA36ED50-B3C9-48DC-8FF3-7B9A7ECFBEC2}" sibTransId="{9C862500-9400-46BD-AC57-737770952AF2}"/>
    <dgm:cxn modelId="{709F125A-9609-4F8A-91E8-A1591A9D3825}" type="presOf" srcId="{040C6C98-187A-4505-9989-4A40A49752CF}" destId="{D39DE979-590B-43F7-A3A5-7B2B9BF472AF}" srcOrd="0" destOrd="0" presId="urn:microsoft.com/office/officeart/2005/8/layout/process1"/>
    <dgm:cxn modelId="{36C5DD5A-AEAB-4ADD-8FD1-A82F0F036D20}" type="presOf" srcId="{1599D0C4-0909-45D4-85ED-C06560CDB7EB}" destId="{0D2B3B6A-1ECD-4F2E-952F-D81026FC8256}" srcOrd="0" destOrd="0" presId="urn:microsoft.com/office/officeart/2005/8/layout/process1"/>
    <dgm:cxn modelId="{F057997D-7A2D-4655-B07B-029A64F1F9EF}" srcId="{9A9E2C67-2CE5-439A-AFAB-8EA55C99B79B}" destId="{040C6C98-187A-4505-9989-4A40A49752CF}" srcOrd="3" destOrd="0" parTransId="{13E35A44-0BCA-46A6-9A36-C114CC84857C}" sibTransId="{C114612D-0476-423C-A1A5-993BD5ADBEB7}"/>
    <dgm:cxn modelId="{A63FD781-4116-4F48-A0C6-6D20D7656D94}" srcId="{65CBC5C0-A381-40E9-AE9B-7FA52921D92B}" destId="{D6ADFBBA-9F3D-4A60-AE77-E5722D3584A0}" srcOrd="2" destOrd="0" parTransId="{B0C1C156-7AC8-41AA-B501-2D5662D80423}" sibTransId="{502079FF-103C-4191-AD53-6DC31303C933}"/>
    <dgm:cxn modelId="{50D1A187-3A7E-45FB-8F15-19EE65EBC8B8}" type="presOf" srcId="{C114612D-0476-423C-A1A5-993BD5ADBEB7}" destId="{B45B5C46-8AB1-482B-AE12-A55CA1891110}" srcOrd="0" destOrd="0" presId="urn:microsoft.com/office/officeart/2005/8/layout/process1"/>
    <dgm:cxn modelId="{0E1F8596-2F8E-48B8-8440-054AD90AE1A1}" srcId="{F580C551-9784-4B6D-8D8B-23820CD3D514}" destId="{13EF725B-67FC-4A39-8D3B-E4C5706295AA}" srcOrd="2" destOrd="0" parTransId="{8E5C8B15-633A-48FD-BA18-2FC70970B9EF}" sibTransId="{DB0C40FF-B9B3-4258-8942-5F1F1650398B}"/>
    <dgm:cxn modelId="{EC84F897-24AE-422E-99A1-EF7DF3CB14D1}" type="presOf" srcId="{8BE7F62A-52B3-4E4C-8168-5E683512A595}" destId="{23914430-9147-4E77-A7BE-1DD21DEC63F7}" srcOrd="0" destOrd="1" presId="urn:microsoft.com/office/officeart/2005/8/layout/process1"/>
    <dgm:cxn modelId="{DD6FF29C-01CC-46C4-8D6C-592C22BC40D3}" type="presOf" srcId="{22E24F16-52BF-4BEA-87D3-23DFE1B47108}" destId="{D39DE979-590B-43F7-A3A5-7B2B9BF472AF}" srcOrd="0" destOrd="1" presId="urn:microsoft.com/office/officeart/2005/8/layout/process1"/>
    <dgm:cxn modelId="{A3E8009D-8384-4C63-B90D-5957FF93A2B2}" type="presOf" srcId="{5EBA3C75-0323-4C74-B3B3-8AC2FFA8CD4E}" destId="{55C903C8-279E-47A4-9EFE-046C88B3ED25}" srcOrd="0" destOrd="0" presId="urn:microsoft.com/office/officeart/2005/8/layout/process1"/>
    <dgm:cxn modelId="{AB08BC9E-CD0B-4BB0-ADCD-802552495EF3}" srcId="{9A9E2C67-2CE5-439A-AFAB-8EA55C99B79B}" destId="{F580C551-9784-4B6D-8D8B-23820CD3D514}" srcOrd="5" destOrd="0" parTransId="{A3D2F523-5EF9-4A6F-A8BC-E09B70F60FA1}" sibTransId="{5163D854-0D19-4AFE-B39A-1B98036993CC}"/>
    <dgm:cxn modelId="{13DA44A0-C212-4120-83B9-E54F283B318A}" type="presOf" srcId="{3558E9E2-40EE-4585-B5F7-C02E1F8F0B5D}" destId="{432B5FFE-1ACB-42D9-AB7E-0560FC5939DE}" srcOrd="0" destOrd="2" presId="urn:microsoft.com/office/officeart/2005/8/layout/process1"/>
    <dgm:cxn modelId="{4952B1A2-CECE-4252-BCF7-18E5D71E988E}" srcId="{F580C551-9784-4B6D-8D8B-23820CD3D514}" destId="{3558E9E2-40EE-4585-B5F7-C02E1F8F0B5D}" srcOrd="1" destOrd="0" parTransId="{355E1E4C-5BFA-43CA-96DA-6DF30135D1C8}" sibTransId="{BFA2427D-344C-4029-8589-DC935FE80AB8}"/>
    <dgm:cxn modelId="{233123A3-E742-4071-BA1F-7B2B25632C7D}" srcId="{9A9E2C67-2CE5-439A-AFAB-8EA55C99B79B}" destId="{65CBC5C0-A381-40E9-AE9B-7FA52921D92B}" srcOrd="4" destOrd="0" parTransId="{BA76768B-0B7B-4099-BC78-033D7C74CA70}" sibTransId="{1599D0C4-0909-45D4-85ED-C06560CDB7EB}"/>
    <dgm:cxn modelId="{A0AB19A5-0E6E-41EA-B399-1A24F43A85C1}" srcId="{0929866A-6FF8-4935-BCDA-5B9D1FF27E8E}" destId="{52497583-6574-443E-93F9-B4F33AAF2E95}" srcOrd="2" destOrd="0" parTransId="{94F5185B-7420-4350-81CA-2FE611304666}" sibTransId="{EB6568FC-6560-4C0A-8F2C-38901C314382}"/>
    <dgm:cxn modelId="{31BFD5A5-7853-4549-8BF4-D31EDD6C0A63}" type="presOf" srcId="{68FB4331-39F0-4427-AD10-EF03C68E492A}" destId="{C0348DF0-2E45-4F7F-A708-AB8612B7C631}" srcOrd="0" destOrd="2" presId="urn:microsoft.com/office/officeart/2005/8/layout/process1"/>
    <dgm:cxn modelId="{437E1DAC-9958-4B98-BD47-C83EA17B368B}" type="presOf" srcId="{5A4875A0-8F6E-4B57-A61A-E913B3A09555}" destId="{C4873A47-FEED-4BA8-8D5B-58D0C357D62D}" srcOrd="0" destOrd="2" presId="urn:microsoft.com/office/officeart/2005/8/layout/process1"/>
    <dgm:cxn modelId="{241310AD-21BF-478E-9D53-BAAB9DA09319}" type="presOf" srcId="{0929866A-6FF8-4935-BCDA-5B9D1FF27E8E}" destId="{23914430-9147-4E77-A7BE-1DD21DEC63F7}" srcOrd="0" destOrd="0" presId="urn:microsoft.com/office/officeart/2005/8/layout/process1"/>
    <dgm:cxn modelId="{68F7FDB1-7F6A-42CA-9FBB-2D96ADEC5301}" type="presOf" srcId="{D6ADFBBA-9F3D-4A60-AE77-E5722D3584A0}" destId="{14161029-ED33-4622-981D-5EC8E6DCD29C}" srcOrd="0" destOrd="3" presId="urn:microsoft.com/office/officeart/2005/8/layout/process1"/>
    <dgm:cxn modelId="{450E31B7-704C-4C67-BCE5-A257BBCC879E}" type="presOf" srcId="{5EBA3C75-0323-4C74-B3B3-8AC2FFA8CD4E}" destId="{1D0C0ABE-5FFA-49B1-B915-2217164C8517}" srcOrd="1" destOrd="0" presId="urn:microsoft.com/office/officeart/2005/8/layout/process1"/>
    <dgm:cxn modelId="{620830BE-5DD7-481C-8495-8482F2074A6B}" type="presOf" srcId="{1599D0C4-0909-45D4-85ED-C06560CDB7EB}" destId="{353961AC-6424-48C0-A1B5-D46972B8FB58}" srcOrd="1" destOrd="0" presId="urn:microsoft.com/office/officeart/2005/8/layout/process1"/>
    <dgm:cxn modelId="{D7C882C3-4713-4EA4-84AD-CDD57C4DC54C}" srcId="{9A9E2C67-2CE5-439A-AFAB-8EA55C99B79B}" destId="{0929866A-6FF8-4935-BCDA-5B9D1FF27E8E}" srcOrd="0" destOrd="0" parTransId="{CFA4695C-95D0-4E0B-83CF-44FADC9C858C}" sibTransId="{5EBA3C75-0323-4C74-B3B3-8AC2FFA8CD4E}"/>
    <dgm:cxn modelId="{030C43C5-96DE-486B-A2CD-401C2C901427}" srcId="{9A9E2C67-2CE5-439A-AFAB-8EA55C99B79B}" destId="{579EE68F-4FC1-4C7B-ACCA-0E9E95ED9983}" srcOrd="2" destOrd="0" parTransId="{79D78B89-91F6-4339-B4C1-6EEA873E5C7A}" sibTransId="{1EF59F17-AAF0-4699-8575-44D7C6AC1814}"/>
    <dgm:cxn modelId="{3F7C27C7-2117-4CCE-A2C5-70ED4903B94E}" type="presOf" srcId="{1EF59F17-AAF0-4699-8575-44D7C6AC1814}" destId="{B99DBCBE-528D-4CFC-9A52-BD1018C95F63}" srcOrd="0" destOrd="0" presId="urn:microsoft.com/office/officeart/2005/8/layout/process1"/>
    <dgm:cxn modelId="{921B61CC-816A-47BE-93D7-80FA38013F17}" srcId="{040C6C98-187A-4505-9989-4A40A49752CF}" destId="{22E24F16-52BF-4BEA-87D3-23DFE1B47108}" srcOrd="0" destOrd="0" parTransId="{10AE56D9-CE94-42E7-B3AF-33D4C6DC5146}" sibTransId="{0B7A4647-E742-446E-85F9-8AE1C66BF2B2}"/>
    <dgm:cxn modelId="{28E924D0-F616-41A2-B42B-5D9C278F319C}" srcId="{22C9135C-2143-4367-B20A-9E9D963A9D27}" destId="{5A4875A0-8F6E-4B57-A61A-E913B3A09555}" srcOrd="1" destOrd="0" parTransId="{23FBD3EE-7867-49CD-B4C4-C46F790D9993}" sibTransId="{91386723-A27C-40D1-863E-D1CA7F5488DB}"/>
    <dgm:cxn modelId="{AAE6A3D5-385B-4836-8EC6-F0E18D23091E}" type="presOf" srcId="{CD9A950F-17EF-4647-9065-C828FD7D3AA4}" destId="{C4873A47-FEED-4BA8-8D5B-58D0C357D62D}" srcOrd="0" destOrd="1" presId="urn:microsoft.com/office/officeart/2005/8/layout/process1"/>
    <dgm:cxn modelId="{89931FDB-16A5-4E9C-B13F-83F329631518}" type="presOf" srcId="{2E1B884A-2736-4406-B82F-72E090AF4052}" destId="{432B5FFE-1ACB-42D9-AB7E-0560FC5939DE}" srcOrd="0" destOrd="1" presId="urn:microsoft.com/office/officeart/2005/8/layout/process1"/>
    <dgm:cxn modelId="{065DE3DB-DA03-47C9-B429-733A481C3D93}" srcId="{9A9E2C67-2CE5-439A-AFAB-8EA55C99B79B}" destId="{22C9135C-2143-4367-B20A-9E9D963A9D27}" srcOrd="1" destOrd="0" parTransId="{DF7E44AF-5846-44B6-8A50-2EA9D0071A23}" sibTransId="{7A67CE33-E798-4720-97B8-09CF4F298E8B}"/>
    <dgm:cxn modelId="{4F3759E3-E64C-4862-B7EA-71B728E61179}" srcId="{0929866A-6FF8-4935-BCDA-5B9D1FF27E8E}" destId="{8BE7F62A-52B3-4E4C-8168-5E683512A595}" srcOrd="0" destOrd="0" parTransId="{5867EAC9-2AB4-44E7-991B-ED83FD881114}" sibTransId="{FE41AB12-E785-417C-8806-FD9193C10DF5}"/>
    <dgm:cxn modelId="{1F1C70F2-4F9E-47E3-A16A-7966DF801F7A}" type="presOf" srcId="{22C9135C-2143-4367-B20A-9E9D963A9D27}" destId="{C4873A47-FEED-4BA8-8D5B-58D0C357D62D}" srcOrd="0" destOrd="0" presId="urn:microsoft.com/office/officeart/2005/8/layout/process1"/>
    <dgm:cxn modelId="{8A3AA4F2-CEDD-46BB-9A6B-56C5152D810E}" type="presOf" srcId="{9A9E2C67-2CE5-439A-AFAB-8EA55C99B79B}" destId="{411CA1F0-ED37-4C80-B8F0-1D6565066A6F}" srcOrd="0" destOrd="0" presId="urn:microsoft.com/office/officeart/2005/8/layout/process1"/>
    <dgm:cxn modelId="{B65FAEF5-6BF4-4F61-A42F-04F3053E6A15}" type="presOf" srcId="{555D440F-FFCA-456B-8E89-F91FAC2346F9}" destId="{C0348DF0-2E45-4F7F-A708-AB8612B7C631}" srcOrd="0" destOrd="1" presId="urn:microsoft.com/office/officeart/2005/8/layout/process1"/>
    <dgm:cxn modelId="{B82FA6FF-CFD3-4F02-9C15-B11ADF3D5E57}" type="presOf" srcId="{1325B627-B4CE-417E-AAAE-16FCE30422B8}" destId="{D39DE979-590B-43F7-A3A5-7B2B9BF472AF}" srcOrd="0" destOrd="3" presId="urn:microsoft.com/office/officeart/2005/8/layout/process1"/>
    <dgm:cxn modelId="{8B1622C8-6545-4021-B739-25B050421404}" type="presParOf" srcId="{411CA1F0-ED37-4C80-B8F0-1D6565066A6F}" destId="{23914430-9147-4E77-A7BE-1DD21DEC63F7}" srcOrd="0" destOrd="0" presId="urn:microsoft.com/office/officeart/2005/8/layout/process1"/>
    <dgm:cxn modelId="{EB6188DF-E41F-4BBB-A3D7-91CAC8807610}" type="presParOf" srcId="{411CA1F0-ED37-4C80-B8F0-1D6565066A6F}" destId="{55C903C8-279E-47A4-9EFE-046C88B3ED25}" srcOrd="1" destOrd="0" presId="urn:microsoft.com/office/officeart/2005/8/layout/process1"/>
    <dgm:cxn modelId="{82023B2A-E39F-4891-9889-01BA2F51B4B6}" type="presParOf" srcId="{55C903C8-279E-47A4-9EFE-046C88B3ED25}" destId="{1D0C0ABE-5FFA-49B1-B915-2217164C8517}" srcOrd="0" destOrd="0" presId="urn:microsoft.com/office/officeart/2005/8/layout/process1"/>
    <dgm:cxn modelId="{C6C985C3-6F74-4E40-A8BA-1130C4A19D14}" type="presParOf" srcId="{411CA1F0-ED37-4C80-B8F0-1D6565066A6F}" destId="{C4873A47-FEED-4BA8-8D5B-58D0C357D62D}" srcOrd="2" destOrd="0" presId="urn:microsoft.com/office/officeart/2005/8/layout/process1"/>
    <dgm:cxn modelId="{3E350284-1111-4175-907C-69E5E4C85E82}" type="presParOf" srcId="{411CA1F0-ED37-4C80-B8F0-1D6565066A6F}" destId="{0ED68DC8-4C9B-4D0A-85AE-BDF4577DA81A}" srcOrd="3" destOrd="0" presId="urn:microsoft.com/office/officeart/2005/8/layout/process1"/>
    <dgm:cxn modelId="{1E44316A-3CB5-42DB-90D7-729E561C9D81}" type="presParOf" srcId="{0ED68DC8-4C9B-4D0A-85AE-BDF4577DA81A}" destId="{99073A9A-E975-424D-A008-A6EAC6F56FDB}" srcOrd="0" destOrd="0" presId="urn:microsoft.com/office/officeart/2005/8/layout/process1"/>
    <dgm:cxn modelId="{85E0221B-2A4F-4C7E-A9E9-D10269973D1E}" type="presParOf" srcId="{411CA1F0-ED37-4C80-B8F0-1D6565066A6F}" destId="{C0348DF0-2E45-4F7F-A708-AB8612B7C631}" srcOrd="4" destOrd="0" presId="urn:microsoft.com/office/officeart/2005/8/layout/process1"/>
    <dgm:cxn modelId="{9B4A6AAF-B7CE-4E98-941A-40A4380F337E}" type="presParOf" srcId="{411CA1F0-ED37-4C80-B8F0-1D6565066A6F}" destId="{B99DBCBE-528D-4CFC-9A52-BD1018C95F63}" srcOrd="5" destOrd="0" presId="urn:microsoft.com/office/officeart/2005/8/layout/process1"/>
    <dgm:cxn modelId="{7508298B-85D1-440F-A4DC-E8FE7194C184}" type="presParOf" srcId="{B99DBCBE-528D-4CFC-9A52-BD1018C95F63}" destId="{0EF7B0FB-912A-452F-9CED-D20899C9E03B}" srcOrd="0" destOrd="0" presId="urn:microsoft.com/office/officeart/2005/8/layout/process1"/>
    <dgm:cxn modelId="{8A8E4EFA-1439-447A-95D4-D86635568E6F}" type="presParOf" srcId="{411CA1F0-ED37-4C80-B8F0-1D6565066A6F}" destId="{D39DE979-590B-43F7-A3A5-7B2B9BF472AF}" srcOrd="6" destOrd="0" presId="urn:microsoft.com/office/officeart/2005/8/layout/process1"/>
    <dgm:cxn modelId="{71672572-6421-41FF-A751-C6AC04A544FA}" type="presParOf" srcId="{411CA1F0-ED37-4C80-B8F0-1D6565066A6F}" destId="{B45B5C46-8AB1-482B-AE12-A55CA1891110}" srcOrd="7" destOrd="0" presId="urn:microsoft.com/office/officeart/2005/8/layout/process1"/>
    <dgm:cxn modelId="{C0C48533-BA95-4865-B874-6B1B4BD800C7}" type="presParOf" srcId="{B45B5C46-8AB1-482B-AE12-A55CA1891110}" destId="{AADC69B7-006F-44FC-B2A3-649372E0CE49}" srcOrd="0" destOrd="0" presId="urn:microsoft.com/office/officeart/2005/8/layout/process1"/>
    <dgm:cxn modelId="{118D53E3-4C1A-4F4F-A6D0-CE08F1009BF9}" type="presParOf" srcId="{411CA1F0-ED37-4C80-B8F0-1D6565066A6F}" destId="{14161029-ED33-4622-981D-5EC8E6DCD29C}" srcOrd="8" destOrd="0" presId="urn:microsoft.com/office/officeart/2005/8/layout/process1"/>
    <dgm:cxn modelId="{4250A508-C873-4B52-90AA-D4E5A6749B8B}" type="presParOf" srcId="{411CA1F0-ED37-4C80-B8F0-1D6565066A6F}" destId="{0D2B3B6A-1ECD-4F2E-952F-D81026FC8256}" srcOrd="9" destOrd="0" presId="urn:microsoft.com/office/officeart/2005/8/layout/process1"/>
    <dgm:cxn modelId="{766C0523-9A09-40B0-B0AF-E62CA17A2EAD}" type="presParOf" srcId="{0D2B3B6A-1ECD-4F2E-952F-D81026FC8256}" destId="{353961AC-6424-48C0-A1B5-D46972B8FB58}" srcOrd="0" destOrd="0" presId="urn:microsoft.com/office/officeart/2005/8/layout/process1"/>
    <dgm:cxn modelId="{68FEF373-C257-4ADF-A386-8B64C5F27137}" type="presParOf" srcId="{411CA1F0-ED37-4C80-B8F0-1D6565066A6F}" destId="{432B5FFE-1ACB-42D9-AB7E-0560FC5939DE}" srcOrd="10" destOrd="0" presId="urn:microsoft.com/office/officeart/2005/8/layout/process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D58A1A-5910-49AE-B10F-FF8F367803D8}"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BA2C2CA3-A361-4DD7-ADB9-0BA327110D50}">
      <dgm:prSet phldrT="[Text]" phldr="0"/>
      <dgm:spPr/>
      <dgm:t>
        <a:bodyPr/>
        <a:lstStyle/>
        <a:p>
          <a:r>
            <a:rPr lang="en-US" dirty="0"/>
            <a:t>Pre-Event</a:t>
          </a:r>
        </a:p>
      </dgm:t>
    </dgm:pt>
    <dgm:pt modelId="{1420E017-E192-465C-B423-55DC00F897B9}" type="parTrans" cxnId="{F272762F-7215-444D-A0F1-B4EB27CCFE3A}">
      <dgm:prSet/>
      <dgm:spPr/>
      <dgm:t>
        <a:bodyPr/>
        <a:lstStyle/>
        <a:p>
          <a:endParaRPr lang="en-US"/>
        </a:p>
      </dgm:t>
    </dgm:pt>
    <dgm:pt modelId="{111E1B89-E333-4B4F-84A1-72FCBA07AB93}" type="sibTrans" cxnId="{F272762F-7215-444D-A0F1-B4EB27CCFE3A}">
      <dgm:prSet/>
      <dgm:spPr/>
      <dgm:t>
        <a:bodyPr/>
        <a:lstStyle/>
        <a:p>
          <a:endParaRPr lang="en-US"/>
        </a:p>
      </dgm:t>
    </dgm:pt>
    <dgm:pt modelId="{4CE60167-877F-4DA7-A49B-3C97C714E07B}">
      <dgm:prSet phldrT="[Text]" phldr="0"/>
      <dgm:spPr/>
      <dgm:t>
        <a:bodyPr/>
        <a:lstStyle/>
        <a:p>
          <a:r>
            <a:rPr lang="en-US" dirty="0"/>
            <a:t>Present the problem and requesting to begin a deeper analysis. </a:t>
          </a:r>
        </a:p>
      </dgm:t>
    </dgm:pt>
    <dgm:pt modelId="{3A8AF70F-F61D-4C15-A8C6-A532FEA86E95}" type="parTrans" cxnId="{E1407677-A867-4851-9822-3C4E42BFC0A1}">
      <dgm:prSet/>
      <dgm:spPr/>
      <dgm:t>
        <a:bodyPr/>
        <a:lstStyle/>
        <a:p>
          <a:endParaRPr lang="en-US"/>
        </a:p>
      </dgm:t>
    </dgm:pt>
    <dgm:pt modelId="{086950D6-743B-41EE-B608-9114A4CFFAF3}" type="sibTrans" cxnId="{E1407677-A867-4851-9822-3C4E42BFC0A1}">
      <dgm:prSet/>
      <dgm:spPr/>
      <dgm:t>
        <a:bodyPr/>
        <a:lstStyle/>
        <a:p>
          <a:endParaRPr lang="en-US"/>
        </a:p>
      </dgm:t>
    </dgm:pt>
    <dgm:pt modelId="{1B97AA90-BCFD-4FB4-8CF6-55C9BF1DC6D5}">
      <dgm:prSet phldrT="[Text]" phldr="0"/>
      <dgm:spPr/>
      <dgm:t>
        <a:bodyPr/>
        <a:lstStyle/>
        <a:p>
          <a:r>
            <a:rPr lang="en-US" dirty="0"/>
            <a:t>Event</a:t>
          </a:r>
        </a:p>
      </dgm:t>
    </dgm:pt>
    <dgm:pt modelId="{CA759617-5F47-4919-8275-573E794C1499}" type="parTrans" cxnId="{8286561D-FEBE-4EE3-ADA7-C8DC2BB57B7E}">
      <dgm:prSet/>
      <dgm:spPr/>
      <dgm:t>
        <a:bodyPr/>
        <a:lstStyle/>
        <a:p>
          <a:endParaRPr lang="en-US"/>
        </a:p>
      </dgm:t>
    </dgm:pt>
    <dgm:pt modelId="{3A907C3F-9FDA-4FE5-82B6-D72A02685065}" type="sibTrans" cxnId="{8286561D-FEBE-4EE3-ADA7-C8DC2BB57B7E}">
      <dgm:prSet/>
      <dgm:spPr/>
      <dgm:t>
        <a:bodyPr/>
        <a:lstStyle/>
        <a:p>
          <a:endParaRPr lang="en-US"/>
        </a:p>
      </dgm:t>
    </dgm:pt>
    <dgm:pt modelId="{0587121C-22AE-4404-A4FE-56AE42369313}">
      <dgm:prSet phldrT="[Text]" phldr="0"/>
      <dgm:spPr/>
      <dgm:t>
        <a:bodyPr/>
        <a:lstStyle/>
        <a:p>
          <a:r>
            <a:rPr lang="en-US" dirty="0"/>
            <a:t>Present the analysis, and permissions to implement proposed solutions</a:t>
          </a:r>
        </a:p>
      </dgm:t>
    </dgm:pt>
    <dgm:pt modelId="{EE29B0D8-033E-433A-8585-F2278665013B}" type="parTrans" cxnId="{B6555BDB-DBDF-4F05-9965-08BE3FAD7A42}">
      <dgm:prSet/>
      <dgm:spPr/>
      <dgm:t>
        <a:bodyPr/>
        <a:lstStyle/>
        <a:p>
          <a:endParaRPr lang="en-US"/>
        </a:p>
      </dgm:t>
    </dgm:pt>
    <dgm:pt modelId="{258B3473-77FB-4E50-8018-A79CBD6351CA}" type="sibTrans" cxnId="{B6555BDB-DBDF-4F05-9965-08BE3FAD7A42}">
      <dgm:prSet/>
      <dgm:spPr/>
      <dgm:t>
        <a:bodyPr/>
        <a:lstStyle/>
        <a:p>
          <a:endParaRPr lang="en-US"/>
        </a:p>
      </dgm:t>
    </dgm:pt>
    <dgm:pt modelId="{14F885F7-CC33-4A5E-A5CB-55266F489392}">
      <dgm:prSet phldrT="[Text]" phldr="0"/>
      <dgm:spPr/>
      <dgm:t>
        <a:bodyPr/>
        <a:lstStyle/>
        <a:p>
          <a:r>
            <a:rPr lang="en-US" dirty="0"/>
            <a:t>Post-Event</a:t>
          </a:r>
        </a:p>
      </dgm:t>
    </dgm:pt>
    <dgm:pt modelId="{95662BF6-69A9-40BC-ACEF-2363E71CF513}" type="parTrans" cxnId="{7D1F7B22-B1C0-4DF8-B9D4-02F439FB7B23}">
      <dgm:prSet/>
      <dgm:spPr/>
      <dgm:t>
        <a:bodyPr/>
        <a:lstStyle/>
        <a:p>
          <a:endParaRPr lang="en-US"/>
        </a:p>
      </dgm:t>
    </dgm:pt>
    <dgm:pt modelId="{EDD1E5E0-A575-4315-A889-C7CF1A003F44}" type="sibTrans" cxnId="{7D1F7B22-B1C0-4DF8-B9D4-02F439FB7B23}">
      <dgm:prSet/>
      <dgm:spPr/>
      <dgm:t>
        <a:bodyPr/>
        <a:lstStyle/>
        <a:p>
          <a:endParaRPr lang="en-US"/>
        </a:p>
      </dgm:t>
    </dgm:pt>
    <dgm:pt modelId="{C4AEAC76-94EC-4496-9F78-C6D06A8172EA}">
      <dgm:prSet phldrT="[Text]" phldr="0"/>
      <dgm:spPr/>
      <dgm:t>
        <a:bodyPr/>
        <a:lstStyle/>
        <a:p>
          <a:r>
            <a:rPr lang="en-US" dirty="0"/>
            <a:t>Present results of improvements and permission to implement control plan</a:t>
          </a:r>
        </a:p>
      </dgm:t>
    </dgm:pt>
    <dgm:pt modelId="{F3687E28-C550-4A70-9F21-7D3C3C221EC4}" type="parTrans" cxnId="{0E70937F-AAF2-4D1F-93DE-5B403841EFCE}">
      <dgm:prSet/>
      <dgm:spPr/>
      <dgm:t>
        <a:bodyPr/>
        <a:lstStyle/>
        <a:p>
          <a:endParaRPr lang="en-US"/>
        </a:p>
      </dgm:t>
    </dgm:pt>
    <dgm:pt modelId="{7C74EEC5-4BA2-4EEF-A255-A6618161710B}" type="sibTrans" cxnId="{0E70937F-AAF2-4D1F-93DE-5B403841EFCE}">
      <dgm:prSet/>
      <dgm:spPr/>
      <dgm:t>
        <a:bodyPr/>
        <a:lstStyle/>
        <a:p>
          <a:endParaRPr lang="en-US"/>
        </a:p>
      </dgm:t>
    </dgm:pt>
    <dgm:pt modelId="{A3D39AC5-41D6-488A-99C5-F03C351B5710}">
      <dgm:prSet phldrT="[Text]" phldr="0"/>
      <dgm:spPr/>
      <dgm:t>
        <a:bodyPr/>
        <a:lstStyle/>
        <a:p>
          <a:r>
            <a:rPr lang="en-US" dirty="0"/>
            <a:t>(This Presentation)</a:t>
          </a:r>
        </a:p>
      </dgm:t>
    </dgm:pt>
    <dgm:pt modelId="{28F85D92-1091-44A5-B414-9EBD3537153D}" type="parTrans" cxnId="{98FA294B-24D2-4E73-9EBD-189F82BDB321}">
      <dgm:prSet/>
      <dgm:spPr/>
      <dgm:t>
        <a:bodyPr/>
        <a:lstStyle/>
        <a:p>
          <a:endParaRPr lang="en-US"/>
        </a:p>
      </dgm:t>
    </dgm:pt>
    <dgm:pt modelId="{FD7764E8-5FF1-4369-8C7F-5B7A6669BCB3}" type="sibTrans" cxnId="{98FA294B-24D2-4E73-9EBD-189F82BDB321}">
      <dgm:prSet/>
      <dgm:spPr/>
      <dgm:t>
        <a:bodyPr/>
        <a:lstStyle/>
        <a:p>
          <a:endParaRPr lang="en-US"/>
        </a:p>
      </dgm:t>
    </dgm:pt>
    <dgm:pt modelId="{185B1FBD-0CE7-4CAF-914F-5D33BB69E089}" type="pres">
      <dgm:prSet presAssocID="{09D58A1A-5910-49AE-B10F-FF8F367803D8}" presName="CompostProcess" presStyleCnt="0">
        <dgm:presLayoutVars>
          <dgm:dir/>
          <dgm:resizeHandles val="exact"/>
        </dgm:presLayoutVars>
      </dgm:prSet>
      <dgm:spPr/>
    </dgm:pt>
    <dgm:pt modelId="{3001EB4D-5B63-492B-A788-2D535E9A4855}" type="pres">
      <dgm:prSet presAssocID="{09D58A1A-5910-49AE-B10F-FF8F367803D8}" presName="arrow" presStyleLbl="bgShp" presStyleIdx="0" presStyleCnt="1"/>
      <dgm:spPr/>
    </dgm:pt>
    <dgm:pt modelId="{EFDA4200-215B-4A63-B540-0665423FF6A2}" type="pres">
      <dgm:prSet presAssocID="{09D58A1A-5910-49AE-B10F-FF8F367803D8}" presName="linearProcess" presStyleCnt="0"/>
      <dgm:spPr/>
    </dgm:pt>
    <dgm:pt modelId="{B3473257-32BB-4754-93B5-159BE1421E4B}" type="pres">
      <dgm:prSet presAssocID="{BA2C2CA3-A361-4DD7-ADB9-0BA327110D50}" presName="textNode" presStyleLbl="node1" presStyleIdx="0" presStyleCnt="3">
        <dgm:presLayoutVars>
          <dgm:bulletEnabled val="1"/>
        </dgm:presLayoutVars>
      </dgm:prSet>
      <dgm:spPr/>
    </dgm:pt>
    <dgm:pt modelId="{0015849B-1C5C-4BD2-A382-E87D0E1208DF}" type="pres">
      <dgm:prSet presAssocID="{111E1B89-E333-4B4F-84A1-72FCBA07AB93}" presName="sibTrans" presStyleCnt="0"/>
      <dgm:spPr/>
    </dgm:pt>
    <dgm:pt modelId="{4716D2F8-14F9-410E-9A35-E3E686F943A9}" type="pres">
      <dgm:prSet presAssocID="{1B97AA90-BCFD-4FB4-8CF6-55C9BF1DC6D5}" presName="textNode" presStyleLbl="node1" presStyleIdx="1" presStyleCnt="3">
        <dgm:presLayoutVars>
          <dgm:bulletEnabled val="1"/>
        </dgm:presLayoutVars>
      </dgm:prSet>
      <dgm:spPr/>
    </dgm:pt>
    <dgm:pt modelId="{315CDD0C-CE09-41E6-A1D3-D11E153AE6EF}" type="pres">
      <dgm:prSet presAssocID="{3A907C3F-9FDA-4FE5-82B6-D72A02685065}" presName="sibTrans" presStyleCnt="0"/>
      <dgm:spPr/>
    </dgm:pt>
    <dgm:pt modelId="{371F5EBB-4063-4927-9854-A6F150DD9297}" type="pres">
      <dgm:prSet presAssocID="{14F885F7-CC33-4A5E-A5CB-55266F489392}" presName="textNode" presStyleLbl="node1" presStyleIdx="2" presStyleCnt="3">
        <dgm:presLayoutVars>
          <dgm:bulletEnabled val="1"/>
        </dgm:presLayoutVars>
      </dgm:prSet>
      <dgm:spPr/>
    </dgm:pt>
  </dgm:ptLst>
  <dgm:cxnLst>
    <dgm:cxn modelId="{8286561D-FEBE-4EE3-ADA7-C8DC2BB57B7E}" srcId="{09D58A1A-5910-49AE-B10F-FF8F367803D8}" destId="{1B97AA90-BCFD-4FB4-8CF6-55C9BF1DC6D5}" srcOrd="1" destOrd="0" parTransId="{CA759617-5F47-4919-8275-573E794C1499}" sibTransId="{3A907C3F-9FDA-4FE5-82B6-D72A02685065}"/>
    <dgm:cxn modelId="{7D1F7B22-B1C0-4DF8-B9D4-02F439FB7B23}" srcId="{09D58A1A-5910-49AE-B10F-FF8F367803D8}" destId="{14F885F7-CC33-4A5E-A5CB-55266F489392}" srcOrd="2" destOrd="0" parTransId="{95662BF6-69A9-40BC-ACEF-2363E71CF513}" sibTransId="{EDD1E5E0-A575-4315-A889-C7CF1A003F44}"/>
    <dgm:cxn modelId="{F272762F-7215-444D-A0F1-B4EB27CCFE3A}" srcId="{09D58A1A-5910-49AE-B10F-FF8F367803D8}" destId="{BA2C2CA3-A361-4DD7-ADB9-0BA327110D50}" srcOrd="0" destOrd="0" parTransId="{1420E017-E192-465C-B423-55DC00F897B9}" sibTransId="{111E1B89-E333-4B4F-84A1-72FCBA07AB93}"/>
    <dgm:cxn modelId="{F158955F-DC66-4C7F-8620-3283C9403FB2}" type="presOf" srcId="{C4AEAC76-94EC-4496-9F78-C6D06A8172EA}" destId="{371F5EBB-4063-4927-9854-A6F150DD9297}" srcOrd="0" destOrd="1" presId="urn:microsoft.com/office/officeart/2005/8/layout/hProcess9"/>
    <dgm:cxn modelId="{C2B60565-78EE-48B2-9BB7-22CFEFC2BD17}" type="presOf" srcId="{A3D39AC5-41D6-488A-99C5-F03C351B5710}" destId="{B3473257-32BB-4754-93B5-159BE1421E4B}" srcOrd="0" destOrd="2" presId="urn:microsoft.com/office/officeart/2005/8/layout/hProcess9"/>
    <dgm:cxn modelId="{17160767-08CF-4F87-9E2D-7004063BC9AB}" type="presOf" srcId="{1B97AA90-BCFD-4FB4-8CF6-55C9BF1DC6D5}" destId="{4716D2F8-14F9-410E-9A35-E3E686F943A9}" srcOrd="0" destOrd="0" presId="urn:microsoft.com/office/officeart/2005/8/layout/hProcess9"/>
    <dgm:cxn modelId="{98FA294B-24D2-4E73-9EBD-189F82BDB321}" srcId="{BA2C2CA3-A361-4DD7-ADB9-0BA327110D50}" destId="{A3D39AC5-41D6-488A-99C5-F03C351B5710}" srcOrd="1" destOrd="0" parTransId="{28F85D92-1091-44A5-B414-9EBD3537153D}" sibTransId="{FD7764E8-5FF1-4369-8C7F-5B7A6669BCB3}"/>
    <dgm:cxn modelId="{E7594C50-98FF-4FEB-BF83-9673B36B9A45}" type="presOf" srcId="{09D58A1A-5910-49AE-B10F-FF8F367803D8}" destId="{185B1FBD-0CE7-4CAF-914F-5D33BB69E089}" srcOrd="0" destOrd="0" presId="urn:microsoft.com/office/officeart/2005/8/layout/hProcess9"/>
    <dgm:cxn modelId="{E1407677-A867-4851-9822-3C4E42BFC0A1}" srcId="{BA2C2CA3-A361-4DD7-ADB9-0BA327110D50}" destId="{4CE60167-877F-4DA7-A49B-3C97C714E07B}" srcOrd="0" destOrd="0" parTransId="{3A8AF70F-F61D-4C15-A8C6-A532FEA86E95}" sibTransId="{086950D6-743B-41EE-B608-9114A4CFFAF3}"/>
    <dgm:cxn modelId="{0E70937F-AAF2-4D1F-93DE-5B403841EFCE}" srcId="{14F885F7-CC33-4A5E-A5CB-55266F489392}" destId="{C4AEAC76-94EC-4496-9F78-C6D06A8172EA}" srcOrd="0" destOrd="0" parTransId="{F3687E28-C550-4A70-9F21-7D3C3C221EC4}" sibTransId="{7C74EEC5-4BA2-4EEF-A255-A6618161710B}"/>
    <dgm:cxn modelId="{BADD28B5-CE44-408A-9EDD-A4CA7A593928}" type="presOf" srcId="{4CE60167-877F-4DA7-A49B-3C97C714E07B}" destId="{B3473257-32BB-4754-93B5-159BE1421E4B}" srcOrd="0" destOrd="1" presId="urn:microsoft.com/office/officeart/2005/8/layout/hProcess9"/>
    <dgm:cxn modelId="{38754ABF-5E72-449C-97C7-54127E7C851E}" type="presOf" srcId="{BA2C2CA3-A361-4DD7-ADB9-0BA327110D50}" destId="{B3473257-32BB-4754-93B5-159BE1421E4B}" srcOrd="0" destOrd="0" presId="urn:microsoft.com/office/officeart/2005/8/layout/hProcess9"/>
    <dgm:cxn modelId="{D54974C7-F545-48C7-9411-F866F6F25CF5}" type="presOf" srcId="{0587121C-22AE-4404-A4FE-56AE42369313}" destId="{4716D2F8-14F9-410E-9A35-E3E686F943A9}" srcOrd="0" destOrd="1" presId="urn:microsoft.com/office/officeart/2005/8/layout/hProcess9"/>
    <dgm:cxn modelId="{A52D4AD9-D418-402B-A12D-3BFF6061D82F}" type="presOf" srcId="{14F885F7-CC33-4A5E-A5CB-55266F489392}" destId="{371F5EBB-4063-4927-9854-A6F150DD9297}" srcOrd="0" destOrd="0" presId="urn:microsoft.com/office/officeart/2005/8/layout/hProcess9"/>
    <dgm:cxn modelId="{B6555BDB-DBDF-4F05-9965-08BE3FAD7A42}" srcId="{1B97AA90-BCFD-4FB4-8CF6-55C9BF1DC6D5}" destId="{0587121C-22AE-4404-A4FE-56AE42369313}" srcOrd="0" destOrd="0" parTransId="{EE29B0D8-033E-433A-8585-F2278665013B}" sibTransId="{258B3473-77FB-4E50-8018-A79CBD6351CA}"/>
    <dgm:cxn modelId="{CCC51704-ABA5-4BC4-B785-6FDC7EF3E2CF}" type="presParOf" srcId="{185B1FBD-0CE7-4CAF-914F-5D33BB69E089}" destId="{3001EB4D-5B63-492B-A788-2D535E9A4855}" srcOrd="0" destOrd="0" presId="urn:microsoft.com/office/officeart/2005/8/layout/hProcess9"/>
    <dgm:cxn modelId="{336DB5EC-E85F-4E52-90A0-0765BDC105C2}" type="presParOf" srcId="{185B1FBD-0CE7-4CAF-914F-5D33BB69E089}" destId="{EFDA4200-215B-4A63-B540-0665423FF6A2}" srcOrd="1" destOrd="0" presId="urn:microsoft.com/office/officeart/2005/8/layout/hProcess9"/>
    <dgm:cxn modelId="{2B458F3E-E767-4AE0-B826-DAFA66D0C381}" type="presParOf" srcId="{EFDA4200-215B-4A63-B540-0665423FF6A2}" destId="{B3473257-32BB-4754-93B5-159BE1421E4B}" srcOrd="0" destOrd="0" presId="urn:microsoft.com/office/officeart/2005/8/layout/hProcess9"/>
    <dgm:cxn modelId="{403329B1-864D-4A26-B67C-021478DE0EA1}" type="presParOf" srcId="{EFDA4200-215B-4A63-B540-0665423FF6A2}" destId="{0015849B-1C5C-4BD2-A382-E87D0E1208DF}" srcOrd="1" destOrd="0" presId="urn:microsoft.com/office/officeart/2005/8/layout/hProcess9"/>
    <dgm:cxn modelId="{88562A57-9137-40C3-B2AE-4555CC6DB045}" type="presParOf" srcId="{EFDA4200-215B-4A63-B540-0665423FF6A2}" destId="{4716D2F8-14F9-410E-9A35-E3E686F943A9}" srcOrd="2" destOrd="0" presId="urn:microsoft.com/office/officeart/2005/8/layout/hProcess9"/>
    <dgm:cxn modelId="{5270E71B-AB2C-4591-9E55-0207FA54925F}" type="presParOf" srcId="{EFDA4200-215B-4A63-B540-0665423FF6A2}" destId="{315CDD0C-CE09-41E6-A1D3-D11E153AE6EF}" srcOrd="3" destOrd="0" presId="urn:microsoft.com/office/officeart/2005/8/layout/hProcess9"/>
    <dgm:cxn modelId="{A62AA75D-BE78-4B6B-B334-7BF000D57D8D}" type="presParOf" srcId="{EFDA4200-215B-4A63-B540-0665423FF6A2}" destId="{371F5EBB-4063-4927-9854-A6F150DD929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1A5DEE-F9ED-43FC-86B3-91ECA01DAFA0}">
      <dsp:nvSpPr>
        <dsp:cNvPr id="0" name=""/>
        <dsp:cNvSpPr/>
      </dsp:nvSpPr>
      <dsp:spPr>
        <a:xfrm>
          <a:off x="3953" y="80427"/>
          <a:ext cx="2377306"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a:t>Voice of The Customer</a:t>
          </a:r>
          <a:endParaRPr lang="en-US" sz="1200" kern="1200" dirty="0"/>
        </a:p>
      </dsp:txBody>
      <dsp:txXfrm>
        <a:off x="3953" y="80427"/>
        <a:ext cx="2377306" cy="345600"/>
      </dsp:txXfrm>
    </dsp:sp>
    <dsp:sp modelId="{CBBAB02C-7151-4D0B-99BE-626E7772C3BB}">
      <dsp:nvSpPr>
        <dsp:cNvPr id="0" name=""/>
        <dsp:cNvSpPr/>
      </dsp:nvSpPr>
      <dsp:spPr>
        <a:xfrm>
          <a:off x="3953" y="426027"/>
          <a:ext cx="2377306" cy="223992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t>⭐⭐⭐ (3 out of 5 stars) Good people, but quality is inconsistent. We've had to scrap batches because parts don't meet spec. Delivery dates slip constantly too. We want to keep working with them, but if tolerances don't tighten up and lead times become predictable, we'll have to find another supplier. Frustrating because they're responsive when we call</a:t>
          </a:r>
        </a:p>
      </dsp:txBody>
      <dsp:txXfrm>
        <a:off x="3953" y="426027"/>
        <a:ext cx="2377306" cy="2239920"/>
      </dsp:txXfrm>
    </dsp:sp>
    <dsp:sp modelId="{91E96A77-BB2E-45EA-8B06-905943022786}">
      <dsp:nvSpPr>
        <dsp:cNvPr id="0" name=""/>
        <dsp:cNvSpPr/>
      </dsp:nvSpPr>
      <dsp:spPr>
        <a:xfrm>
          <a:off x="2714082" y="80427"/>
          <a:ext cx="2377306"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Metrics</a:t>
          </a:r>
        </a:p>
      </dsp:txBody>
      <dsp:txXfrm>
        <a:off x="2714082" y="80427"/>
        <a:ext cx="2377306" cy="345600"/>
      </dsp:txXfrm>
    </dsp:sp>
    <dsp:sp modelId="{E96F6A9B-6446-49E7-8E83-22D90C64B6C6}">
      <dsp:nvSpPr>
        <dsp:cNvPr id="0" name=""/>
        <dsp:cNvSpPr/>
      </dsp:nvSpPr>
      <dsp:spPr>
        <a:xfrm>
          <a:off x="2714082" y="426027"/>
          <a:ext cx="2377306" cy="223992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t>Scrap Rate (%)</a:t>
          </a:r>
        </a:p>
        <a:p>
          <a:pPr marL="114300" lvl="1" indent="-114300" algn="l" defTabSz="533400">
            <a:lnSpc>
              <a:spcPct val="90000"/>
            </a:lnSpc>
            <a:spcBef>
              <a:spcPct val="0"/>
            </a:spcBef>
            <a:spcAft>
              <a:spcPct val="15000"/>
            </a:spcAft>
            <a:buChar char="•"/>
          </a:pPr>
          <a:r>
            <a:rPr lang="en-US" sz="1200" kern="1200" dirty="0"/>
            <a:t>On Time Delivery (%)</a:t>
          </a:r>
        </a:p>
        <a:p>
          <a:pPr marL="114300" lvl="1" indent="-114300" algn="l" defTabSz="533400">
            <a:lnSpc>
              <a:spcPct val="90000"/>
            </a:lnSpc>
            <a:spcBef>
              <a:spcPct val="0"/>
            </a:spcBef>
            <a:spcAft>
              <a:spcPct val="15000"/>
            </a:spcAft>
            <a:buChar char="•"/>
          </a:pPr>
          <a:r>
            <a:rPr lang="en-US" sz="1200" kern="1200" dirty="0"/>
            <a:t>Dimensional Variation (mm)</a:t>
          </a:r>
        </a:p>
        <a:p>
          <a:pPr marL="114300" lvl="1" indent="-114300" algn="l" defTabSz="533400">
            <a:lnSpc>
              <a:spcPct val="90000"/>
            </a:lnSpc>
            <a:spcBef>
              <a:spcPct val="0"/>
            </a:spcBef>
            <a:spcAft>
              <a:spcPct val="15000"/>
            </a:spcAft>
            <a:buChar char="•"/>
          </a:pPr>
          <a:r>
            <a:rPr lang="en-US" sz="1200" kern="1200" dirty="0"/>
            <a:t>Lead Time (days)</a:t>
          </a:r>
        </a:p>
        <a:p>
          <a:pPr marL="114300" lvl="1" indent="-114300" algn="l" defTabSz="533400">
            <a:lnSpc>
              <a:spcPct val="90000"/>
            </a:lnSpc>
            <a:spcBef>
              <a:spcPct val="0"/>
            </a:spcBef>
            <a:spcAft>
              <a:spcPct val="15000"/>
            </a:spcAft>
            <a:buChar char="•"/>
          </a:pPr>
          <a:r>
            <a:rPr lang="en-US" sz="1200" kern="1200" dirty="0"/>
            <a:t>First Pass Yield (%)</a:t>
          </a:r>
        </a:p>
      </dsp:txBody>
      <dsp:txXfrm>
        <a:off x="2714082" y="426027"/>
        <a:ext cx="2377306" cy="2239920"/>
      </dsp:txXfrm>
    </dsp:sp>
    <dsp:sp modelId="{5B85C671-4C22-4797-9C88-4D95E5484671}">
      <dsp:nvSpPr>
        <dsp:cNvPr id="0" name=""/>
        <dsp:cNvSpPr/>
      </dsp:nvSpPr>
      <dsp:spPr>
        <a:xfrm>
          <a:off x="5424211" y="80427"/>
          <a:ext cx="2377306"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Measurements</a:t>
          </a:r>
        </a:p>
      </dsp:txBody>
      <dsp:txXfrm>
        <a:off x="5424211" y="80427"/>
        <a:ext cx="2377306" cy="345600"/>
      </dsp:txXfrm>
    </dsp:sp>
    <dsp:sp modelId="{EE6B73A6-704E-48EA-91DB-D2BDFE436F11}">
      <dsp:nvSpPr>
        <dsp:cNvPr id="0" name=""/>
        <dsp:cNvSpPr/>
      </dsp:nvSpPr>
      <dsp:spPr>
        <a:xfrm>
          <a:off x="5424211" y="426027"/>
          <a:ext cx="2377306" cy="223992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10%</a:t>
          </a:r>
        </a:p>
        <a:p>
          <a:pPr marL="114300" lvl="1" indent="-114300" algn="l" defTabSz="533400">
            <a:lnSpc>
              <a:spcPct val="90000"/>
            </a:lnSpc>
            <a:spcBef>
              <a:spcPct val="0"/>
            </a:spcBef>
            <a:spcAft>
              <a:spcPct val="15000"/>
            </a:spcAft>
            <a:buChar char="•"/>
          </a:pPr>
          <a:r>
            <a:rPr lang="en-US" sz="1200" kern="1200" dirty="0"/>
            <a:t>78%</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±0.008"</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14 days average</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88%</a:t>
          </a:r>
        </a:p>
      </dsp:txBody>
      <dsp:txXfrm>
        <a:off x="5424211" y="426027"/>
        <a:ext cx="2377306" cy="2239920"/>
      </dsp:txXfrm>
    </dsp:sp>
    <dsp:sp modelId="{DF7DEDD7-2765-4ABD-AC90-1814EC367DA7}">
      <dsp:nvSpPr>
        <dsp:cNvPr id="0" name=""/>
        <dsp:cNvSpPr/>
      </dsp:nvSpPr>
      <dsp:spPr>
        <a:xfrm>
          <a:off x="8134340" y="80427"/>
          <a:ext cx="2377306"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Font typeface="Arial" panose="020B0604020202020204" pitchFamily="34" charset="0"/>
            <a:buNone/>
          </a:pPr>
          <a:r>
            <a:rPr lang="en-US" sz="1200" kern="1200" dirty="0"/>
            <a:t>Target</a:t>
          </a:r>
        </a:p>
      </dsp:txBody>
      <dsp:txXfrm>
        <a:off x="8134340" y="80427"/>
        <a:ext cx="2377306" cy="345600"/>
      </dsp:txXfrm>
    </dsp:sp>
    <dsp:sp modelId="{3E256148-DCB4-45C2-B0C9-F1341F3CB8D6}">
      <dsp:nvSpPr>
        <dsp:cNvPr id="0" name=""/>
        <dsp:cNvSpPr/>
      </dsp:nvSpPr>
      <dsp:spPr>
        <a:xfrm>
          <a:off x="8134340" y="426027"/>
          <a:ext cx="2377306" cy="223992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&lt;2%</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78%</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±0.003”</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10 days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98%</a:t>
          </a:r>
        </a:p>
      </dsp:txBody>
      <dsp:txXfrm>
        <a:off x="8134340" y="426027"/>
        <a:ext cx="2377306" cy="22399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876C13-2910-4E28-9786-41364440F7D9}">
      <dsp:nvSpPr>
        <dsp:cNvPr id="0" name=""/>
        <dsp:cNvSpPr/>
      </dsp:nvSpPr>
      <dsp:spPr>
        <a:xfrm>
          <a:off x="4929"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Suppliers</a:t>
          </a:r>
        </a:p>
      </dsp:txBody>
      <dsp:txXfrm>
        <a:off x="4929" y="774898"/>
        <a:ext cx="1889521" cy="345600"/>
      </dsp:txXfrm>
    </dsp:sp>
    <dsp:sp modelId="{FB16EA0D-A0CA-4E99-9853-EE9B2D1ADE4C}">
      <dsp:nvSpPr>
        <dsp:cNvPr id="0" name=""/>
        <dsp:cNvSpPr/>
      </dsp:nvSpPr>
      <dsp:spPr>
        <a:xfrm>
          <a:off x="4929"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Allegheny Technologies (raw materials)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Haas Automation (CNC equipment)</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Mitutoyo (inspection tools)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Kennametal (cutting tools)</a:t>
          </a:r>
        </a:p>
      </dsp:txBody>
      <dsp:txXfrm>
        <a:off x="4929" y="1120498"/>
        <a:ext cx="1889521" cy="1765378"/>
      </dsp:txXfrm>
    </dsp:sp>
    <dsp:sp modelId="{07567030-54F7-4E2A-A51D-82146B78C566}">
      <dsp:nvSpPr>
        <dsp:cNvPr id="0" name=""/>
        <dsp:cNvSpPr/>
      </dsp:nvSpPr>
      <dsp:spPr>
        <a:xfrm>
          <a:off x="2158984"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Inputs</a:t>
          </a:r>
        </a:p>
      </dsp:txBody>
      <dsp:txXfrm>
        <a:off x="2158984" y="774898"/>
        <a:ext cx="1889521" cy="345600"/>
      </dsp:txXfrm>
    </dsp:sp>
    <dsp:sp modelId="{353CB9A5-DA60-4225-B91A-B4AFC4F8E3D7}">
      <dsp:nvSpPr>
        <dsp:cNvPr id="0" name=""/>
        <dsp:cNvSpPr/>
      </dsp:nvSpPr>
      <dsp:spPr>
        <a:xfrm>
          <a:off x="2158984"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Raw materials (sheets, bars)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Customer specifications/drawings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Production schedules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Calibration standards</a:t>
          </a:r>
        </a:p>
      </dsp:txBody>
      <dsp:txXfrm>
        <a:off x="2158984" y="1120498"/>
        <a:ext cx="1889521" cy="1765378"/>
      </dsp:txXfrm>
    </dsp:sp>
    <dsp:sp modelId="{783DB11C-73C3-4B52-A657-EC0FD5690760}">
      <dsp:nvSpPr>
        <dsp:cNvPr id="0" name=""/>
        <dsp:cNvSpPr/>
      </dsp:nvSpPr>
      <dsp:spPr>
        <a:xfrm>
          <a:off x="4313039"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Processes</a:t>
          </a:r>
        </a:p>
      </dsp:txBody>
      <dsp:txXfrm>
        <a:off x="4313039" y="774898"/>
        <a:ext cx="1889521" cy="345600"/>
      </dsp:txXfrm>
    </dsp:sp>
    <dsp:sp modelId="{0D314116-07C0-4B66-993D-150912F7BA35}">
      <dsp:nvSpPr>
        <dsp:cNvPr id="0" name=""/>
        <dsp:cNvSpPr/>
      </dsp:nvSpPr>
      <dsp:spPr>
        <a:xfrm>
          <a:off x="4313039"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mj-lt"/>
            <a:buAutoNum type="arabicPeriod"/>
          </a:pPr>
          <a:r>
            <a:rPr lang="en-US" sz="1200" kern="1200" dirty="0"/>
            <a:t>Material receiving &amp; inspection</a:t>
          </a:r>
        </a:p>
        <a:p>
          <a:pPr marL="114300" lvl="1" indent="-114300" algn="l" defTabSz="533400">
            <a:lnSpc>
              <a:spcPct val="90000"/>
            </a:lnSpc>
            <a:spcBef>
              <a:spcPct val="0"/>
            </a:spcBef>
            <a:spcAft>
              <a:spcPct val="15000"/>
            </a:spcAft>
            <a:buFont typeface="+mj-lt"/>
            <a:buAutoNum type="arabicPeriod"/>
          </a:pPr>
          <a:r>
            <a:rPr lang="en-US" sz="1200" kern="1200" dirty="0"/>
            <a:t>CNC machining</a:t>
          </a:r>
        </a:p>
        <a:p>
          <a:pPr marL="114300" lvl="1" indent="-114300" algn="l" defTabSz="533400">
            <a:lnSpc>
              <a:spcPct val="90000"/>
            </a:lnSpc>
            <a:spcBef>
              <a:spcPct val="0"/>
            </a:spcBef>
            <a:spcAft>
              <a:spcPct val="15000"/>
            </a:spcAft>
            <a:buFont typeface="+mj-lt"/>
            <a:buAutoNum type="arabicPeriod"/>
          </a:pPr>
          <a:r>
            <a:rPr lang="en-US" sz="1200" kern="1200" dirty="0"/>
            <a:t>Quality inspection</a:t>
          </a:r>
        </a:p>
        <a:p>
          <a:pPr marL="114300" lvl="1" indent="-114300" algn="l" defTabSz="533400">
            <a:lnSpc>
              <a:spcPct val="90000"/>
            </a:lnSpc>
            <a:spcBef>
              <a:spcPct val="0"/>
            </a:spcBef>
            <a:spcAft>
              <a:spcPct val="15000"/>
            </a:spcAft>
            <a:buFont typeface="+mj-lt"/>
            <a:buAutoNum type="arabicPeriod"/>
          </a:pPr>
          <a:r>
            <a:rPr lang="en-US" sz="1200" kern="1200" dirty="0"/>
            <a:t>Rework (if needed)</a:t>
          </a:r>
        </a:p>
        <a:p>
          <a:pPr marL="114300" lvl="1" indent="-114300" algn="l" defTabSz="533400">
            <a:lnSpc>
              <a:spcPct val="90000"/>
            </a:lnSpc>
            <a:spcBef>
              <a:spcPct val="0"/>
            </a:spcBef>
            <a:spcAft>
              <a:spcPct val="15000"/>
            </a:spcAft>
            <a:buFont typeface="+mj-lt"/>
            <a:buAutoNum type="arabicPeriod"/>
          </a:pPr>
          <a:r>
            <a:rPr lang="en-US" sz="1200" kern="1200" dirty="0"/>
            <a:t>Packaging &amp; shipping</a:t>
          </a:r>
        </a:p>
      </dsp:txBody>
      <dsp:txXfrm>
        <a:off x="4313039" y="1120498"/>
        <a:ext cx="1889521" cy="1765378"/>
      </dsp:txXfrm>
    </dsp:sp>
    <dsp:sp modelId="{03B9E424-54E3-410E-B27D-1E996062E937}">
      <dsp:nvSpPr>
        <dsp:cNvPr id="0" name=""/>
        <dsp:cNvSpPr/>
      </dsp:nvSpPr>
      <dsp:spPr>
        <a:xfrm>
          <a:off x="6467094"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Font typeface="+mj-lt"/>
            <a:buNone/>
          </a:pPr>
          <a:r>
            <a:rPr lang="en-US" sz="1200" kern="1200" dirty="0"/>
            <a:t>Outputs</a:t>
          </a:r>
        </a:p>
      </dsp:txBody>
      <dsp:txXfrm>
        <a:off x="6467094" y="774898"/>
        <a:ext cx="1889521" cy="345600"/>
      </dsp:txXfrm>
    </dsp:sp>
    <dsp:sp modelId="{CAED36DF-A38F-46D3-BEDD-67014E8DADC9}">
      <dsp:nvSpPr>
        <dsp:cNvPr id="0" name=""/>
        <dsp:cNvSpPr/>
      </dsp:nvSpPr>
      <dsp:spPr>
        <a:xfrm>
          <a:off x="6467094"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Finished precision parts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Inspection reports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Shipping documentation</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Scrap/waste logs</a:t>
          </a:r>
        </a:p>
      </dsp:txBody>
      <dsp:txXfrm>
        <a:off x="6467094" y="1120498"/>
        <a:ext cx="1889521" cy="1765378"/>
      </dsp:txXfrm>
    </dsp:sp>
    <dsp:sp modelId="{3783542C-0A1A-419E-A2A7-0BC0F2102EE9}">
      <dsp:nvSpPr>
        <dsp:cNvPr id="0" name=""/>
        <dsp:cNvSpPr/>
      </dsp:nvSpPr>
      <dsp:spPr>
        <a:xfrm>
          <a:off x="8621148"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Font typeface="+mj-lt"/>
            <a:buNone/>
          </a:pPr>
          <a:r>
            <a:rPr lang="en-US" sz="1200" kern="1200"/>
            <a:t>Customers</a:t>
          </a:r>
          <a:endParaRPr lang="en-US" sz="1200" kern="1200" dirty="0"/>
        </a:p>
      </dsp:txBody>
      <dsp:txXfrm>
        <a:off x="8621148" y="774898"/>
        <a:ext cx="1889521" cy="345600"/>
      </dsp:txXfrm>
    </dsp:sp>
    <dsp:sp modelId="{D3D2D392-9AFD-40BD-8700-8DC06B08388F}">
      <dsp:nvSpPr>
        <dsp:cNvPr id="0" name=""/>
        <dsp:cNvSpPr/>
      </dsp:nvSpPr>
      <dsp:spPr>
        <a:xfrm>
          <a:off x="8621148"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Lockheed Martin (aerospace assemblies)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Collins Aerospace (avionics components)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Spirit AeroSystems (structural parts)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Raytheon Missiles &amp; Fire Control (defense systems)</a:t>
          </a:r>
        </a:p>
      </dsp:txBody>
      <dsp:txXfrm>
        <a:off x="8621148" y="1120498"/>
        <a:ext cx="1889521" cy="17653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914430-9147-4E77-A7BE-1DD21DEC63F7}">
      <dsp:nvSpPr>
        <dsp:cNvPr id="0" name=""/>
        <dsp:cNvSpPr/>
      </dsp:nvSpPr>
      <dsp:spPr>
        <a:xfrm>
          <a:off x="0"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Material Prep &amp; Stage</a:t>
          </a:r>
        </a:p>
        <a:p>
          <a:pPr marL="57150" lvl="1" indent="-57150" algn="l" defTabSz="400050">
            <a:lnSpc>
              <a:spcPct val="90000"/>
            </a:lnSpc>
            <a:spcBef>
              <a:spcPct val="0"/>
            </a:spcBef>
            <a:spcAft>
              <a:spcPct val="15000"/>
            </a:spcAft>
            <a:buChar char="•"/>
          </a:pPr>
          <a:r>
            <a:rPr lang="en-US" sz="900" kern="1200" dirty="0"/>
            <a:t>CT: 15m</a:t>
          </a:r>
        </a:p>
        <a:p>
          <a:pPr marL="57150" lvl="1" indent="-57150" algn="l" defTabSz="400050">
            <a:lnSpc>
              <a:spcPct val="90000"/>
            </a:lnSpc>
            <a:spcBef>
              <a:spcPct val="0"/>
            </a:spcBef>
            <a:spcAft>
              <a:spcPct val="15000"/>
            </a:spcAft>
            <a:buChar char="•"/>
          </a:pPr>
          <a:r>
            <a:rPr lang="en-US" sz="900" kern="1200" dirty="0"/>
            <a:t>C/O: 30m</a:t>
          </a:r>
        </a:p>
        <a:p>
          <a:pPr marL="57150" lvl="1" indent="-57150" algn="l" defTabSz="400050">
            <a:lnSpc>
              <a:spcPct val="90000"/>
            </a:lnSpc>
            <a:spcBef>
              <a:spcPct val="0"/>
            </a:spcBef>
            <a:spcAft>
              <a:spcPct val="15000"/>
            </a:spcAft>
            <a:buChar char="•"/>
          </a:pPr>
          <a:r>
            <a:rPr lang="en-US" sz="900" kern="1200"/>
            <a:t>WIP: 80 units</a:t>
          </a:r>
          <a:endParaRPr lang="en-US" sz="900" kern="1200" dirty="0"/>
        </a:p>
      </dsp:txBody>
      <dsp:txXfrm>
        <a:off x="28735" y="105125"/>
        <a:ext cx="958530" cy="923605"/>
      </dsp:txXfrm>
    </dsp:sp>
    <dsp:sp modelId="{55C903C8-279E-47A4-9EFE-046C88B3ED25}">
      <dsp:nvSpPr>
        <dsp:cNvPr id="0" name=""/>
        <dsp:cNvSpPr/>
      </dsp:nvSpPr>
      <dsp:spPr>
        <a:xfrm>
          <a:off x="1117599" y="440943"/>
          <a:ext cx="215392"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r" defTabSz="444500">
            <a:lnSpc>
              <a:spcPct val="90000"/>
            </a:lnSpc>
            <a:spcBef>
              <a:spcPct val="0"/>
            </a:spcBef>
            <a:spcAft>
              <a:spcPct val="35000"/>
            </a:spcAft>
            <a:buNone/>
          </a:pPr>
          <a:endParaRPr lang="en-US" sz="1000" kern="1200" dirty="0">
            <a:solidFill>
              <a:srgbClr val="FF0000"/>
            </a:solidFill>
          </a:endParaRPr>
        </a:p>
      </dsp:txBody>
      <dsp:txXfrm>
        <a:off x="1117599" y="491337"/>
        <a:ext cx="150774" cy="151180"/>
      </dsp:txXfrm>
    </dsp:sp>
    <dsp:sp modelId="{C4873A47-FEED-4BA8-8D5B-58D0C357D62D}">
      <dsp:nvSpPr>
        <dsp:cNvPr id="0" name=""/>
        <dsp:cNvSpPr/>
      </dsp:nvSpPr>
      <dsp:spPr>
        <a:xfrm>
          <a:off x="1422399"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CNC rough</a:t>
          </a:r>
        </a:p>
        <a:p>
          <a:pPr marL="57150" lvl="1" indent="-57150" algn="l" defTabSz="400050">
            <a:lnSpc>
              <a:spcPct val="90000"/>
            </a:lnSpc>
            <a:spcBef>
              <a:spcPct val="0"/>
            </a:spcBef>
            <a:spcAft>
              <a:spcPct val="15000"/>
            </a:spcAft>
            <a:buChar char="•"/>
          </a:pPr>
          <a:r>
            <a:rPr lang="en-US" sz="900" kern="1200" dirty="0"/>
            <a:t>CT: 20m</a:t>
          </a:r>
        </a:p>
        <a:p>
          <a:pPr marL="57150" lvl="1" indent="-57150" algn="l" defTabSz="400050">
            <a:lnSpc>
              <a:spcPct val="90000"/>
            </a:lnSpc>
            <a:spcBef>
              <a:spcPct val="0"/>
            </a:spcBef>
            <a:spcAft>
              <a:spcPct val="15000"/>
            </a:spcAft>
            <a:buChar char="•"/>
          </a:pPr>
          <a:r>
            <a:rPr lang="en-US" sz="900" kern="1200" dirty="0"/>
            <a:t>C/O: 120m</a:t>
          </a:r>
        </a:p>
        <a:p>
          <a:pPr marL="57150" lvl="1" indent="-57150" algn="l" defTabSz="400050">
            <a:lnSpc>
              <a:spcPct val="90000"/>
            </a:lnSpc>
            <a:spcBef>
              <a:spcPct val="0"/>
            </a:spcBef>
            <a:spcAft>
              <a:spcPct val="15000"/>
            </a:spcAft>
            <a:buChar char="•"/>
          </a:pPr>
          <a:r>
            <a:rPr lang="en-US" sz="900" kern="1200"/>
            <a:t>WIP: 120 units</a:t>
          </a:r>
          <a:endParaRPr lang="en-US" sz="900" kern="1200" dirty="0"/>
        </a:p>
      </dsp:txBody>
      <dsp:txXfrm>
        <a:off x="1451134" y="105125"/>
        <a:ext cx="958530" cy="923605"/>
      </dsp:txXfrm>
    </dsp:sp>
    <dsp:sp modelId="{0ED68DC8-4C9B-4D0A-85AE-BDF4577DA81A}">
      <dsp:nvSpPr>
        <dsp:cNvPr id="0" name=""/>
        <dsp:cNvSpPr/>
      </dsp:nvSpPr>
      <dsp:spPr>
        <a:xfrm>
          <a:off x="2539999" y="440943"/>
          <a:ext cx="215392"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539999" y="491337"/>
        <a:ext cx="150774" cy="151180"/>
      </dsp:txXfrm>
    </dsp:sp>
    <dsp:sp modelId="{C0348DF0-2E45-4F7F-A708-AB8612B7C631}">
      <dsp:nvSpPr>
        <dsp:cNvPr id="0" name=""/>
        <dsp:cNvSpPr/>
      </dsp:nvSpPr>
      <dsp:spPr>
        <a:xfrm>
          <a:off x="2844799" y="76390"/>
          <a:ext cx="1016000" cy="981075"/>
        </a:xfrm>
        <a:prstGeom prst="roundRect">
          <a:avLst>
            <a:gd name="adj" fmla="val 10000"/>
          </a:avLst>
        </a:prstGeom>
        <a:solidFill>
          <a:srgbClr val="FF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CNC finish</a:t>
          </a:r>
        </a:p>
        <a:p>
          <a:pPr marL="57150" lvl="1" indent="-57150" algn="l" defTabSz="400050">
            <a:lnSpc>
              <a:spcPct val="90000"/>
            </a:lnSpc>
            <a:spcBef>
              <a:spcPct val="0"/>
            </a:spcBef>
            <a:spcAft>
              <a:spcPct val="15000"/>
            </a:spcAft>
            <a:buChar char="•"/>
          </a:pPr>
          <a:r>
            <a:rPr lang="en-US" sz="900" kern="1200" dirty="0"/>
            <a:t>CT: 45m</a:t>
          </a:r>
        </a:p>
        <a:p>
          <a:pPr marL="57150" lvl="1" indent="-57150" algn="l" defTabSz="400050">
            <a:lnSpc>
              <a:spcPct val="90000"/>
            </a:lnSpc>
            <a:spcBef>
              <a:spcPct val="0"/>
            </a:spcBef>
            <a:spcAft>
              <a:spcPct val="15000"/>
            </a:spcAft>
            <a:buChar char="•"/>
          </a:pPr>
          <a:r>
            <a:rPr lang="en-US" sz="900" kern="1200" dirty="0"/>
            <a:t>C/O: 25m</a:t>
          </a:r>
        </a:p>
        <a:p>
          <a:pPr marL="57150" lvl="1" indent="-57150" algn="l" defTabSz="400050">
            <a:lnSpc>
              <a:spcPct val="90000"/>
            </a:lnSpc>
            <a:spcBef>
              <a:spcPct val="0"/>
            </a:spcBef>
            <a:spcAft>
              <a:spcPct val="15000"/>
            </a:spcAft>
            <a:buChar char="•"/>
          </a:pPr>
          <a:r>
            <a:rPr lang="en-US" sz="900" kern="1200" dirty="0"/>
            <a:t>WIP: 45 units</a:t>
          </a:r>
        </a:p>
      </dsp:txBody>
      <dsp:txXfrm>
        <a:off x="2873534" y="105125"/>
        <a:ext cx="958530" cy="923605"/>
      </dsp:txXfrm>
    </dsp:sp>
    <dsp:sp modelId="{B99DBCBE-528D-4CFC-9A52-BD1018C95F63}">
      <dsp:nvSpPr>
        <dsp:cNvPr id="0" name=""/>
        <dsp:cNvSpPr/>
      </dsp:nvSpPr>
      <dsp:spPr>
        <a:xfrm>
          <a:off x="3962400" y="440943"/>
          <a:ext cx="215391"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3962400" y="491337"/>
        <a:ext cx="150774" cy="151180"/>
      </dsp:txXfrm>
    </dsp:sp>
    <dsp:sp modelId="{D39DE979-590B-43F7-A3A5-7B2B9BF472AF}">
      <dsp:nvSpPr>
        <dsp:cNvPr id="0" name=""/>
        <dsp:cNvSpPr/>
      </dsp:nvSpPr>
      <dsp:spPr>
        <a:xfrm>
          <a:off x="4267199"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Inspection</a:t>
          </a:r>
        </a:p>
        <a:p>
          <a:pPr marL="57150" lvl="1" indent="-57150" algn="l" defTabSz="400050">
            <a:lnSpc>
              <a:spcPct val="90000"/>
            </a:lnSpc>
            <a:spcBef>
              <a:spcPct val="0"/>
            </a:spcBef>
            <a:spcAft>
              <a:spcPct val="15000"/>
            </a:spcAft>
            <a:buChar char="•"/>
          </a:pPr>
          <a:r>
            <a:rPr lang="en-US" sz="900" kern="1200" dirty="0"/>
            <a:t>CT: 10m</a:t>
          </a:r>
        </a:p>
        <a:p>
          <a:pPr marL="57150" lvl="1" indent="-57150" algn="l" defTabSz="400050">
            <a:lnSpc>
              <a:spcPct val="90000"/>
            </a:lnSpc>
            <a:spcBef>
              <a:spcPct val="0"/>
            </a:spcBef>
            <a:spcAft>
              <a:spcPct val="15000"/>
            </a:spcAft>
            <a:buChar char="•"/>
          </a:pPr>
          <a:r>
            <a:rPr lang="en-US" sz="900" kern="1200" dirty="0"/>
            <a:t>C/O: 15m</a:t>
          </a:r>
        </a:p>
        <a:p>
          <a:pPr marL="57150" lvl="1" indent="-57150" algn="l" defTabSz="400050">
            <a:lnSpc>
              <a:spcPct val="90000"/>
            </a:lnSpc>
            <a:spcBef>
              <a:spcPct val="0"/>
            </a:spcBef>
            <a:spcAft>
              <a:spcPct val="15000"/>
            </a:spcAft>
            <a:buChar char="•"/>
          </a:pPr>
          <a:r>
            <a:rPr lang="en-US" sz="900" kern="1200"/>
            <a:t>WIP: 8 units</a:t>
          </a:r>
          <a:endParaRPr lang="en-US" sz="900" kern="1200" dirty="0"/>
        </a:p>
      </dsp:txBody>
      <dsp:txXfrm>
        <a:off x="4295934" y="105125"/>
        <a:ext cx="958530" cy="923605"/>
      </dsp:txXfrm>
    </dsp:sp>
    <dsp:sp modelId="{B45B5C46-8AB1-482B-AE12-A55CA1891110}">
      <dsp:nvSpPr>
        <dsp:cNvPr id="0" name=""/>
        <dsp:cNvSpPr/>
      </dsp:nvSpPr>
      <dsp:spPr>
        <a:xfrm>
          <a:off x="5384799" y="440943"/>
          <a:ext cx="215392"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5384799" y="491337"/>
        <a:ext cx="150774" cy="151180"/>
      </dsp:txXfrm>
    </dsp:sp>
    <dsp:sp modelId="{14161029-ED33-4622-981D-5EC8E6DCD29C}">
      <dsp:nvSpPr>
        <dsp:cNvPr id="0" name=""/>
        <dsp:cNvSpPr/>
      </dsp:nvSpPr>
      <dsp:spPr>
        <a:xfrm>
          <a:off x="5689599"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Surface Treatment</a:t>
          </a:r>
        </a:p>
        <a:p>
          <a:pPr marL="57150" lvl="1" indent="-57150" algn="l" defTabSz="400050">
            <a:lnSpc>
              <a:spcPct val="90000"/>
            </a:lnSpc>
            <a:spcBef>
              <a:spcPct val="0"/>
            </a:spcBef>
            <a:spcAft>
              <a:spcPct val="15000"/>
            </a:spcAft>
            <a:buChar char="•"/>
          </a:pPr>
          <a:r>
            <a:rPr lang="en-US" sz="900" kern="1200" dirty="0"/>
            <a:t>CT: 20m</a:t>
          </a:r>
        </a:p>
        <a:p>
          <a:pPr marL="57150" lvl="1" indent="-57150" algn="l" defTabSz="400050">
            <a:lnSpc>
              <a:spcPct val="90000"/>
            </a:lnSpc>
            <a:spcBef>
              <a:spcPct val="0"/>
            </a:spcBef>
            <a:spcAft>
              <a:spcPct val="15000"/>
            </a:spcAft>
            <a:buChar char="•"/>
          </a:pPr>
          <a:r>
            <a:rPr lang="en-US" sz="900" kern="1200" dirty="0"/>
            <a:t>C/O: 25m</a:t>
          </a:r>
        </a:p>
        <a:p>
          <a:pPr marL="57150" lvl="1" indent="-57150" algn="l" defTabSz="400050">
            <a:lnSpc>
              <a:spcPct val="90000"/>
            </a:lnSpc>
            <a:spcBef>
              <a:spcPct val="0"/>
            </a:spcBef>
            <a:spcAft>
              <a:spcPct val="15000"/>
            </a:spcAft>
            <a:buChar char="•"/>
          </a:pPr>
          <a:r>
            <a:rPr lang="en-US" sz="900" kern="1200"/>
            <a:t>WIP: 10 units</a:t>
          </a:r>
          <a:endParaRPr lang="en-US" sz="900" kern="1200" dirty="0"/>
        </a:p>
      </dsp:txBody>
      <dsp:txXfrm>
        <a:off x="5718334" y="105125"/>
        <a:ext cx="958530" cy="923605"/>
      </dsp:txXfrm>
    </dsp:sp>
    <dsp:sp modelId="{0D2B3B6A-1ECD-4F2E-952F-D81026FC8256}">
      <dsp:nvSpPr>
        <dsp:cNvPr id="0" name=""/>
        <dsp:cNvSpPr/>
      </dsp:nvSpPr>
      <dsp:spPr>
        <a:xfrm>
          <a:off x="6807200" y="440943"/>
          <a:ext cx="215392"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6807200" y="491337"/>
        <a:ext cx="150774" cy="151180"/>
      </dsp:txXfrm>
    </dsp:sp>
    <dsp:sp modelId="{432B5FFE-1ACB-42D9-AB7E-0560FC5939DE}">
      <dsp:nvSpPr>
        <dsp:cNvPr id="0" name=""/>
        <dsp:cNvSpPr/>
      </dsp:nvSpPr>
      <dsp:spPr>
        <a:xfrm>
          <a:off x="7112000"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Final Assembly</a:t>
          </a:r>
        </a:p>
        <a:p>
          <a:pPr marL="57150" lvl="1" indent="-57150" algn="l" defTabSz="400050">
            <a:lnSpc>
              <a:spcPct val="90000"/>
            </a:lnSpc>
            <a:spcBef>
              <a:spcPct val="0"/>
            </a:spcBef>
            <a:spcAft>
              <a:spcPct val="15000"/>
            </a:spcAft>
            <a:buChar char="•"/>
          </a:pPr>
          <a:r>
            <a:rPr lang="en-US" sz="900" kern="1200" dirty="0"/>
            <a:t>CT: 12m</a:t>
          </a:r>
        </a:p>
        <a:p>
          <a:pPr marL="57150" lvl="1" indent="-57150" algn="l" defTabSz="400050">
            <a:lnSpc>
              <a:spcPct val="90000"/>
            </a:lnSpc>
            <a:spcBef>
              <a:spcPct val="0"/>
            </a:spcBef>
            <a:spcAft>
              <a:spcPct val="15000"/>
            </a:spcAft>
            <a:buChar char="•"/>
          </a:pPr>
          <a:r>
            <a:rPr lang="en-US" sz="900" kern="1200" dirty="0"/>
            <a:t>C/O: 10m</a:t>
          </a:r>
        </a:p>
        <a:p>
          <a:pPr marL="57150" lvl="1" indent="-57150" algn="l" defTabSz="400050">
            <a:lnSpc>
              <a:spcPct val="90000"/>
            </a:lnSpc>
            <a:spcBef>
              <a:spcPct val="0"/>
            </a:spcBef>
            <a:spcAft>
              <a:spcPct val="15000"/>
            </a:spcAft>
            <a:buChar char="•"/>
          </a:pPr>
          <a:r>
            <a:rPr lang="en-US" sz="900" kern="1200"/>
            <a:t>WIP: 5 units</a:t>
          </a:r>
          <a:endParaRPr lang="en-US" sz="900" kern="1200" dirty="0"/>
        </a:p>
      </dsp:txBody>
      <dsp:txXfrm>
        <a:off x="7140735" y="105125"/>
        <a:ext cx="958530" cy="9236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01EB4D-5B63-492B-A788-2D535E9A4855}">
      <dsp:nvSpPr>
        <dsp:cNvPr id="0" name=""/>
        <dsp:cNvSpPr/>
      </dsp:nvSpPr>
      <dsp:spPr>
        <a:xfrm>
          <a:off x="788669" y="0"/>
          <a:ext cx="8938260" cy="330708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473257-32BB-4754-93B5-159BE1421E4B}">
      <dsp:nvSpPr>
        <dsp:cNvPr id="0" name=""/>
        <dsp:cNvSpPr/>
      </dsp:nvSpPr>
      <dsp:spPr>
        <a:xfrm>
          <a:off x="11296" y="992124"/>
          <a:ext cx="3384708" cy="13228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Pre-Event</a:t>
          </a:r>
        </a:p>
        <a:p>
          <a:pPr marL="114300" lvl="1" indent="-114300" algn="l" defTabSz="666750">
            <a:lnSpc>
              <a:spcPct val="90000"/>
            </a:lnSpc>
            <a:spcBef>
              <a:spcPct val="0"/>
            </a:spcBef>
            <a:spcAft>
              <a:spcPct val="15000"/>
            </a:spcAft>
            <a:buChar char="•"/>
          </a:pPr>
          <a:r>
            <a:rPr lang="en-US" sz="1500" kern="1200" dirty="0"/>
            <a:t>Present the problem and requesting to begin a deeper analysis. </a:t>
          </a:r>
        </a:p>
        <a:p>
          <a:pPr marL="114300" lvl="1" indent="-114300" algn="l" defTabSz="666750">
            <a:lnSpc>
              <a:spcPct val="90000"/>
            </a:lnSpc>
            <a:spcBef>
              <a:spcPct val="0"/>
            </a:spcBef>
            <a:spcAft>
              <a:spcPct val="15000"/>
            </a:spcAft>
            <a:buChar char="•"/>
          </a:pPr>
          <a:r>
            <a:rPr lang="en-US" sz="1500" kern="1200" dirty="0"/>
            <a:t>(This Presentation)</a:t>
          </a:r>
        </a:p>
      </dsp:txBody>
      <dsp:txXfrm>
        <a:off x="75871" y="1056699"/>
        <a:ext cx="3255558" cy="1193682"/>
      </dsp:txXfrm>
    </dsp:sp>
    <dsp:sp modelId="{4716D2F8-14F9-410E-9A35-E3E686F943A9}">
      <dsp:nvSpPr>
        <dsp:cNvPr id="0" name=""/>
        <dsp:cNvSpPr/>
      </dsp:nvSpPr>
      <dsp:spPr>
        <a:xfrm>
          <a:off x="3565445" y="992124"/>
          <a:ext cx="3384708" cy="13228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Event</a:t>
          </a:r>
        </a:p>
        <a:p>
          <a:pPr marL="114300" lvl="1" indent="-114300" algn="l" defTabSz="666750">
            <a:lnSpc>
              <a:spcPct val="90000"/>
            </a:lnSpc>
            <a:spcBef>
              <a:spcPct val="0"/>
            </a:spcBef>
            <a:spcAft>
              <a:spcPct val="15000"/>
            </a:spcAft>
            <a:buChar char="•"/>
          </a:pPr>
          <a:r>
            <a:rPr lang="en-US" sz="1500" kern="1200" dirty="0"/>
            <a:t>Present the analysis, and permissions to implement proposed solutions</a:t>
          </a:r>
        </a:p>
      </dsp:txBody>
      <dsp:txXfrm>
        <a:off x="3630020" y="1056699"/>
        <a:ext cx="3255558" cy="1193682"/>
      </dsp:txXfrm>
    </dsp:sp>
    <dsp:sp modelId="{371F5EBB-4063-4927-9854-A6F150DD9297}">
      <dsp:nvSpPr>
        <dsp:cNvPr id="0" name=""/>
        <dsp:cNvSpPr/>
      </dsp:nvSpPr>
      <dsp:spPr>
        <a:xfrm>
          <a:off x="7119595" y="992124"/>
          <a:ext cx="3384708" cy="13228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Post-Event</a:t>
          </a:r>
        </a:p>
        <a:p>
          <a:pPr marL="114300" lvl="1" indent="-114300" algn="l" defTabSz="666750">
            <a:lnSpc>
              <a:spcPct val="90000"/>
            </a:lnSpc>
            <a:spcBef>
              <a:spcPct val="0"/>
            </a:spcBef>
            <a:spcAft>
              <a:spcPct val="15000"/>
            </a:spcAft>
            <a:buChar char="•"/>
          </a:pPr>
          <a:r>
            <a:rPr lang="en-US" sz="1500" kern="1200" dirty="0"/>
            <a:t>Present results of improvements and permission to implement control plan</a:t>
          </a:r>
        </a:p>
      </dsp:txBody>
      <dsp:txXfrm>
        <a:off x="7184170" y="1056699"/>
        <a:ext cx="3255558" cy="119368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D69-BCEB-06F7-54DC-D7766B601F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DA78E2-A65F-BE1F-594A-156F1FE048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6FE2ED-DCF8-0241-B3F6-5BD088110E51}"/>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F0C7B461-EB89-356C-DFD6-E79E3A34AA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02CBA9-9857-F614-97FC-5153B1EC95DD}"/>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804665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F799D-0959-F4F6-784E-7D9C5BB5EC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23B596-84D8-D17E-8616-4E9441265F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476BA6-A9E2-8896-F482-9FCE3FEA9CB6}"/>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ABA40F7B-7C18-80B8-0ED8-5FD75748FF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F78C36-FE3B-BBD5-C2F3-70DC0D2F213F}"/>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4004984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D4D6C8-1ADF-1DF4-F25C-63C93DE5DD0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36A128-BE35-D24C-F5E3-4942A52628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FDC42C-3A67-AB15-8376-DB80B74DE160}"/>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0B3718EC-254D-073C-21B5-23731FCA2D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9292F6-B596-2AA8-E601-403F6D391B97}"/>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453027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45B25-FB87-FF3F-165B-6B41A42D7B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7D2377-20EC-50FD-1C94-5DEF46DA31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62395A-1A58-C2F0-E6F6-1C8E24ADCF54}"/>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B844BB8D-6B29-4B16-863B-EEA1C37DEB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9D3A95-894A-DC3B-44B7-91176B5C88B8}"/>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472712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452FC-6B7A-D252-88AF-2E178BB1C6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B9EF03-B25E-B968-CB75-C9B74E5A496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34090D-F2A3-FFA9-BC4C-14BCFF656C56}"/>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34579F48-6F7F-3A48-32DF-1121308B60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C6C677-37D6-705D-7E5B-D0906EFF483F}"/>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219185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38DA9-2934-EA0D-50D0-BF42E51A13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3EA4FB-CFCC-5062-BE22-DC008DBA5D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50FEBF-942F-1066-8D11-9B48AE569E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FD422A-7846-C26C-9B0E-3CEC142CE4B8}"/>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6" name="Footer Placeholder 5">
            <a:extLst>
              <a:ext uri="{FF2B5EF4-FFF2-40B4-BE49-F238E27FC236}">
                <a16:creationId xmlns:a16="http://schemas.microsoft.com/office/drawing/2014/main" id="{0975302F-73C7-8506-47B0-E4E2C5FD70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37AD5A-3260-FF45-335E-56B3900630D0}"/>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2786376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9BD57-1954-DBE7-604E-449ED58286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13B671-118D-7FF1-C7CF-3FCAD3BE8A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8E452-B8D4-C7CC-0509-D919326C1F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3E7BC3-B41F-1479-2684-3F4AFA0A7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F5EAAB-7D36-7013-1A4E-158CDBFE4D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2023A-17C0-8439-D70C-AB3C40D5AF41}"/>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8" name="Footer Placeholder 7">
            <a:extLst>
              <a:ext uri="{FF2B5EF4-FFF2-40B4-BE49-F238E27FC236}">
                <a16:creationId xmlns:a16="http://schemas.microsoft.com/office/drawing/2014/main" id="{50BF2CFB-B6BF-EDCE-1906-F081149D2C9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D87976-6FE0-F39C-ADCE-A5A77D861BC0}"/>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2602081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8A8FF-B52D-F749-A195-DA10BBE261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5BA59A-2A33-5FDB-EBB8-980187A0BB70}"/>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4" name="Footer Placeholder 3">
            <a:extLst>
              <a:ext uri="{FF2B5EF4-FFF2-40B4-BE49-F238E27FC236}">
                <a16:creationId xmlns:a16="http://schemas.microsoft.com/office/drawing/2014/main" id="{DD971629-7F12-B6A6-9DC6-09BB40DBC3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FA7843-43EC-76E3-E5F1-01B49A46ED19}"/>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493013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35372A-7BB0-624B-3FE8-6DFB47BC7DA0}"/>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3" name="Footer Placeholder 2">
            <a:extLst>
              <a:ext uri="{FF2B5EF4-FFF2-40B4-BE49-F238E27FC236}">
                <a16:creationId xmlns:a16="http://schemas.microsoft.com/office/drawing/2014/main" id="{02320F83-6126-1931-B2B5-ED1D53975C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6F5FEE-1F36-BB5A-4276-07451113F973}"/>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788109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33497-5BD4-25AC-A4C2-E5EEE8659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1BEC7E-9722-ED20-5D35-3EB00C701B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A76ACD-F7FA-6E4F-08EB-BDC380F5BF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B5DA82-4A42-7DA6-B710-29D54AF21D2E}"/>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6" name="Footer Placeholder 5">
            <a:extLst>
              <a:ext uri="{FF2B5EF4-FFF2-40B4-BE49-F238E27FC236}">
                <a16:creationId xmlns:a16="http://schemas.microsoft.com/office/drawing/2014/main" id="{8C45D67B-2920-13C1-2F64-A134CE27A9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48059B-AA75-AB01-B8AB-C8F449AEDF31}"/>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753676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99537-B9FA-E5B5-3D9F-57301EE6EA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EF39FB-6AD3-224B-7D21-A8AB8E48FF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5DCE5B-3128-77B3-3657-35AC35A313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1C80A5-15E3-3409-7EAF-DD053D1F89BB}"/>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6" name="Footer Placeholder 5">
            <a:extLst>
              <a:ext uri="{FF2B5EF4-FFF2-40B4-BE49-F238E27FC236}">
                <a16:creationId xmlns:a16="http://schemas.microsoft.com/office/drawing/2014/main" id="{466F5CEA-3D07-B778-5A1B-E1AEB3CC6C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49B99E-ECC7-546A-83C8-CFF555B1F530}"/>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2612208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CB9CF1-D604-4AA7-5313-E74501DFE5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FDED2D-7412-9E3B-C7F7-AEE80A62D0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14DCFD-0454-38C5-4C13-9CEB086844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7E9F71CC-341D-E3A6-2301-01C3D8AC8C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9BFCA7B-C432-6F91-2AB5-3C4759892D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B08744-654E-4319-ACF1-3F870DDE4829}" type="slidenum">
              <a:rPr lang="en-US" smtClean="0"/>
              <a:t>‹#›</a:t>
            </a:fld>
            <a:endParaRPr lang="en-US"/>
          </a:p>
        </p:txBody>
      </p:sp>
    </p:spTree>
    <p:extLst>
      <p:ext uri="{BB962C8B-B14F-4D97-AF65-F5344CB8AC3E}">
        <p14:creationId xmlns:p14="http://schemas.microsoft.com/office/powerpoint/2010/main" val="2575145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2.svg"/><Relationship Id="rId7" Type="http://schemas.openxmlformats.org/officeDocument/2006/relationships/diagramLayout" Target="../diagrams/layout3.xml"/><Relationship Id="rId2" Type="http://schemas.openxmlformats.org/officeDocument/2006/relationships/image" Target="../media/image1.svg"/><Relationship Id="rId1" Type="http://schemas.openxmlformats.org/officeDocument/2006/relationships/slideLayout" Target="../slideLayouts/slideLayout2.xml"/><Relationship Id="rId6" Type="http://schemas.openxmlformats.org/officeDocument/2006/relationships/diagramData" Target="../diagrams/data3.xml"/><Relationship Id="rId11" Type="http://schemas.openxmlformats.org/officeDocument/2006/relationships/image" Target="../media/image5.svg"/><Relationship Id="rId5" Type="http://schemas.openxmlformats.org/officeDocument/2006/relationships/image" Target="../media/image4.svg"/><Relationship Id="rId10" Type="http://schemas.microsoft.com/office/2007/relationships/diagramDrawing" Target="../diagrams/drawing3.xml"/><Relationship Id="rId4" Type="http://schemas.openxmlformats.org/officeDocument/2006/relationships/image" Target="../media/image3.svg"/><Relationship Id="rId9" Type="http://schemas.openxmlformats.org/officeDocument/2006/relationships/diagramColors" Target="../diagrams/colors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903A5-4354-1677-4773-1EFC2908F86F}"/>
              </a:ext>
            </a:extLst>
          </p:cNvPr>
          <p:cNvSpPr>
            <a:spLocks noGrp="1"/>
          </p:cNvSpPr>
          <p:nvPr>
            <p:ph type="ctrTitle"/>
          </p:nvPr>
        </p:nvSpPr>
        <p:spPr/>
        <p:txBody>
          <a:bodyPr>
            <a:noAutofit/>
          </a:bodyPr>
          <a:lstStyle/>
          <a:p>
            <a:r>
              <a:rPr lang="en-US" sz="3600" dirty="0"/>
              <a:t>PRE-EVENT TOLLGATE</a:t>
            </a:r>
            <a:br>
              <a:rPr lang="en-US" sz="3600" dirty="0"/>
            </a:br>
            <a:r>
              <a:rPr lang="en-US" sz="3600" dirty="0"/>
              <a:t>Precision Dynamics</a:t>
            </a:r>
            <a:br>
              <a:rPr lang="en-US" sz="3600" dirty="0"/>
            </a:br>
            <a:r>
              <a:rPr lang="en-US" sz="3600" dirty="0"/>
              <a:t>Project for Delivery and Quality Improvement</a:t>
            </a:r>
          </a:p>
        </p:txBody>
      </p:sp>
      <p:sp>
        <p:nvSpPr>
          <p:cNvPr id="3" name="Subtitle 2">
            <a:extLst>
              <a:ext uri="{FF2B5EF4-FFF2-40B4-BE49-F238E27FC236}">
                <a16:creationId xmlns:a16="http://schemas.microsoft.com/office/drawing/2014/main" id="{DEA636FE-8051-42CB-A96A-6BB93497400A}"/>
              </a:ext>
            </a:extLst>
          </p:cNvPr>
          <p:cNvSpPr>
            <a:spLocks noGrp="1"/>
          </p:cNvSpPr>
          <p:nvPr>
            <p:ph type="subTitle" idx="1"/>
          </p:nvPr>
        </p:nvSpPr>
        <p:spPr/>
        <p:txBody>
          <a:bodyPr/>
          <a:lstStyle/>
          <a:p>
            <a:r>
              <a:rPr lang="en-US" dirty="0"/>
              <a:t>DeFranco Performance Solutions LLC</a:t>
            </a:r>
          </a:p>
        </p:txBody>
      </p:sp>
    </p:spTree>
    <p:extLst>
      <p:ext uri="{BB962C8B-B14F-4D97-AF65-F5344CB8AC3E}">
        <p14:creationId xmlns:p14="http://schemas.microsoft.com/office/powerpoint/2010/main" val="3154097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8B9F7-9B42-9AF7-4E0E-8323826BA80B}"/>
              </a:ext>
            </a:extLst>
          </p:cNvPr>
          <p:cNvSpPr>
            <a:spLocks noGrp="1"/>
          </p:cNvSpPr>
          <p:nvPr>
            <p:ph type="title"/>
          </p:nvPr>
        </p:nvSpPr>
        <p:spPr/>
        <p:txBody>
          <a:bodyPr/>
          <a:lstStyle/>
          <a:p>
            <a:r>
              <a:rPr lang="en-US" dirty="0"/>
              <a:t>Problem Statement</a:t>
            </a:r>
          </a:p>
        </p:txBody>
      </p:sp>
      <p:graphicFrame>
        <p:nvGraphicFramePr>
          <p:cNvPr id="4" name="Content Placeholder 3">
            <a:extLst>
              <a:ext uri="{FF2B5EF4-FFF2-40B4-BE49-F238E27FC236}">
                <a16:creationId xmlns:a16="http://schemas.microsoft.com/office/drawing/2014/main" id="{9FD93A8F-162B-3289-4FC2-96000920BB1A}"/>
              </a:ext>
            </a:extLst>
          </p:cNvPr>
          <p:cNvGraphicFramePr>
            <a:graphicFrameLocks noGrp="1"/>
          </p:cNvGraphicFramePr>
          <p:nvPr>
            <p:ph idx="1"/>
            <p:extLst>
              <p:ext uri="{D42A27DB-BD31-4B8C-83A1-F6EECF244321}">
                <p14:modId xmlns:p14="http://schemas.microsoft.com/office/powerpoint/2010/main" val="2986264729"/>
              </p:ext>
            </p:extLst>
          </p:nvPr>
        </p:nvGraphicFramePr>
        <p:xfrm>
          <a:off x="838200" y="1825625"/>
          <a:ext cx="10515600" cy="2746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6BA3FC94-2852-963C-629A-83F06BC63E19}"/>
              </a:ext>
            </a:extLst>
          </p:cNvPr>
          <p:cNvSpPr/>
          <p:nvPr/>
        </p:nvSpPr>
        <p:spPr>
          <a:xfrm>
            <a:off x="838200" y="4770120"/>
            <a:ext cx="10515600" cy="1722755"/>
          </a:xfrm>
          <a:prstGeom prst="rect">
            <a:avLst/>
          </a:prstGeom>
          <a:solidFill>
            <a:srgbClr val="D1D6DC"/>
          </a:solidFill>
          <a:ln>
            <a:solidFill>
              <a:srgbClr val="D1D6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Precision Dynamics experiences inconsistent quality (88% first pass yield, 10% scrap rate), missed deadlines (78% on-time delivery, 14-day lead time), and dimensional variation (±0.008" versus ±0.003" target), threatening customer retention and profitability.</a:t>
            </a:r>
          </a:p>
        </p:txBody>
      </p:sp>
    </p:spTree>
    <p:extLst>
      <p:ext uri="{BB962C8B-B14F-4D97-AF65-F5344CB8AC3E}">
        <p14:creationId xmlns:p14="http://schemas.microsoft.com/office/powerpoint/2010/main" val="684564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808E2-9E13-A2FC-2841-F162EC2846A2}"/>
              </a:ext>
            </a:extLst>
          </p:cNvPr>
          <p:cNvSpPr>
            <a:spLocks noGrp="1"/>
          </p:cNvSpPr>
          <p:nvPr>
            <p:ph type="title"/>
          </p:nvPr>
        </p:nvSpPr>
        <p:spPr/>
        <p:txBody>
          <a:bodyPr/>
          <a:lstStyle/>
          <a:p>
            <a:r>
              <a:rPr lang="en-US" dirty="0"/>
              <a:t>Business Impact and projected improvement</a:t>
            </a:r>
          </a:p>
        </p:txBody>
      </p:sp>
      <p:sp>
        <p:nvSpPr>
          <p:cNvPr id="3" name="Content Placeholder 2">
            <a:extLst>
              <a:ext uri="{FF2B5EF4-FFF2-40B4-BE49-F238E27FC236}">
                <a16:creationId xmlns:a16="http://schemas.microsoft.com/office/drawing/2014/main" id="{C6B95313-4426-C6DB-73F5-5FA2358AB064}"/>
              </a:ext>
            </a:extLst>
          </p:cNvPr>
          <p:cNvSpPr>
            <a:spLocks noGrp="1"/>
          </p:cNvSpPr>
          <p:nvPr>
            <p:ph idx="1"/>
          </p:nvPr>
        </p:nvSpPr>
        <p:spPr>
          <a:xfrm>
            <a:off x="838200" y="1825625"/>
            <a:ext cx="10515600" cy="4667250"/>
          </a:xfrm>
        </p:spPr>
        <p:txBody>
          <a:bodyPr>
            <a:normAutofit fontScale="62500" lnSpcReduction="20000"/>
          </a:bodyPr>
          <a:lstStyle/>
          <a:p>
            <a:pPr marL="0" indent="0" algn="ctr">
              <a:buNone/>
            </a:pPr>
            <a:r>
              <a:rPr lang="en-US" sz="3600" b="1" dirty="0"/>
              <a:t>Business Impact Statement</a:t>
            </a:r>
          </a:p>
          <a:p>
            <a:pPr marL="0" indent="0">
              <a:buNone/>
            </a:pPr>
            <a:r>
              <a:rPr lang="en-US" sz="3600" dirty="0"/>
              <a:t>Precision Dynamics loses approximately $2.66M annually from quality defects, production delays, excess inventory, and rework cycles. Improving first pass yield to 98%, on-time delivery to 95%, and lead time to 10 days could recover $2.2M+ in hard and soft savings.</a:t>
            </a:r>
            <a:endParaRPr lang="en-US" sz="3600" b="1" dirty="0"/>
          </a:p>
          <a:p>
            <a:r>
              <a:rPr lang="en-US" b="1" dirty="0"/>
              <a:t>Defects</a:t>
            </a:r>
            <a:r>
              <a:rPr lang="en-US" dirty="0"/>
              <a:t> (10% scrap rate, $100/part): </a:t>
            </a:r>
          </a:p>
          <a:p>
            <a:pPr lvl="1"/>
            <a:r>
              <a:rPr lang="en-US" dirty="0"/>
              <a:t>1,200 parts/month × $100 = </a:t>
            </a:r>
            <a:r>
              <a:rPr lang="en-US" b="1" dirty="0"/>
              <a:t>$120,000/month</a:t>
            </a:r>
            <a:endParaRPr lang="en-US" dirty="0"/>
          </a:p>
          <a:p>
            <a:r>
              <a:rPr lang="en-US" b="1" dirty="0"/>
              <a:t>Overproduction</a:t>
            </a:r>
            <a:r>
              <a:rPr lang="en-US" dirty="0"/>
              <a:t> (78% OTD = missed deadlines, excess inventory): </a:t>
            </a:r>
          </a:p>
          <a:p>
            <a:pPr lvl="1"/>
            <a:r>
              <a:rPr lang="en-US" dirty="0"/>
              <a:t>15% overrun × $75/unit = </a:t>
            </a:r>
            <a:r>
              <a:rPr lang="en-US" b="1" dirty="0"/>
              <a:t>$45,000/month</a:t>
            </a:r>
            <a:endParaRPr lang="en-US" dirty="0"/>
          </a:p>
          <a:p>
            <a:r>
              <a:rPr lang="en-US" b="1" dirty="0"/>
              <a:t>Waiting</a:t>
            </a:r>
            <a:r>
              <a:rPr lang="en-US" dirty="0"/>
              <a:t> (production delays from rework): </a:t>
            </a:r>
          </a:p>
          <a:p>
            <a:pPr lvl="1"/>
            <a:r>
              <a:rPr lang="en-US" dirty="0"/>
              <a:t>5 workers × $45/</a:t>
            </a:r>
            <a:r>
              <a:rPr lang="en-US" dirty="0" err="1"/>
              <a:t>hr</a:t>
            </a:r>
            <a:r>
              <a:rPr lang="en-US" dirty="0"/>
              <a:t> × 2 </a:t>
            </a:r>
            <a:r>
              <a:rPr lang="en-US" dirty="0" err="1"/>
              <a:t>hrs</a:t>
            </a:r>
            <a:r>
              <a:rPr lang="en-US" dirty="0"/>
              <a:t>/day = </a:t>
            </a:r>
            <a:r>
              <a:rPr lang="en-US" b="1" dirty="0"/>
              <a:t>$18,000/month</a:t>
            </a:r>
            <a:endParaRPr lang="en-US" dirty="0"/>
          </a:p>
          <a:p>
            <a:r>
              <a:rPr lang="en-US" b="1" dirty="0"/>
              <a:t>Extra Processing</a:t>
            </a:r>
            <a:r>
              <a:rPr lang="en-US" dirty="0"/>
              <a:t> (rework cycles): </a:t>
            </a:r>
          </a:p>
          <a:p>
            <a:pPr lvl="1"/>
            <a:r>
              <a:rPr lang="en-US" dirty="0"/>
              <a:t>200 rework events × $50 labor + $30 material = </a:t>
            </a:r>
            <a:r>
              <a:rPr lang="en-US" b="1" dirty="0"/>
              <a:t>$16,000/month</a:t>
            </a:r>
            <a:endParaRPr lang="en-US" dirty="0"/>
          </a:p>
          <a:p>
            <a:r>
              <a:rPr lang="en-US" b="1" dirty="0"/>
              <a:t>Inventory Carrying</a:t>
            </a:r>
            <a:r>
              <a:rPr lang="en-US" dirty="0"/>
              <a:t> (WIP buildup from delays): </a:t>
            </a:r>
          </a:p>
          <a:p>
            <a:pPr lvl="1"/>
            <a:r>
              <a:rPr lang="en-US" dirty="0"/>
              <a:t>$180K inventory × 15% carry rate ÷ 12 = </a:t>
            </a:r>
            <a:r>
              <a:rPr lang="en-US" b="1" dirty="0"/>
              <a:t>$22,500/month</a:t>
            </a:r>
          </a:p>
          <a:p>
            <a:r>
              <a:rPr lang="en-US" b="1" dirty="0">
                <a:solidFill>
                  <a:srgbClr val="FF0000"/>
                </a:solidFill>
              </a:rPr>
              <a:t>Total Monthly Loss: ~$221,500</a:t>
            </a:r>
            <a:r>
              <a:rPr lang="en-US" dirty="0">
                <a:solidFill>
                  <a:srgbClr val="FF0000"/>
                </a:solidFill>
              </a:rPr>
              <a:t> </a:t>
            </a:r>
            <a:r>
              <a:rPr lang="en-US" b="1" dirty="0">
                <a:solidFill>
                  <a:srgbClr val="FF0000"/>
                </a:solidFill>
              </a:rPr>
              <a:t>Annualized: ~$2.66 Million</a:t>
            </a:r>
            <a:endParaRPr lang="en-US" b="1" dirty="0"/>
          </a:p>
        </p:txBody>
      </p:sp>
      <p:sp>
        <p:nvSpPr>
          <p:cNvPr id="4" name="Content Placeholder 2">
            <a:extLst>
              <a:ext uri="{FF2B5EF4-FFF2-40B4-BE49-F238E27FC236}">
                <a16:creationId xmlns:a16="http://schemas.microsoft.com/office/drawing/2014/main" id="{F8141F50-6CEC-7498-E074-3A67EA6A188A}"/>
              </a:ext>
            </a:extLst>
          </p:cNvPr>
          <p:cNvSpPr txBox="1">
            <a:spLocks/>
          </p:cNvSpPr>
          <p:nvPr/>
        </p:nvSpPr>
        <p:spPr>
          <a:xfrm>
            <a:off x="838200" y="3950208"/>
            <a:ext cx="10515600" cy="21245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66139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1EBAF-E596-9345-A9A6-1F7FEAA70B17}"/>
              </a:ext>
            </a:extLst>
          </p:cNvPr>
          <p:cNvSpPr>
            <a:spLocks noGrp="1"/>
          </p:cNvSpPr>
          <p:nvPr>
            <p:ph type="title"/>
          </p:nvPr>
        </p:nvSpPr>
        <p:spPr/>
        <p:txBody>
          <a:bodyPr/>
          <a:lstStyle/>
          <a:p>
            <a:r>
              <a:rPr lang="en-US" dirty="0"/>
              <a:t>Scope</a:t>
            </a:r>
          </a:p>
        </p:txBody>
      </p:sp>
      <p:graphicFrame>
        <p:nvGraphicFramePr>
          <p:cNvPr id="4" name="Content Placeholder 3">
            <a:extLst>
              <a:ext uri="{FF2B5EF4-FFF2-40B4-BE49-F238E27FC236}">
                <a16:creationId xmlns:a16="http://schemas.microsoft.com/office/drawing/2014/main" id="{B73F416D-9D09-E49E-CA14-75D929FDEE80}"/>
              </a:ext>
            </a:extLst>
          </p:cNvPr>
          <p:cNvGraphicFramePr>
            <a:graphicFrameLocks noGrp="1"/>
          </p:cNvGraphicFramePr>
          <p:nvPr>
            <p:ph idx="1"/>
            <p:extLst>
              <p:ext uri="{D42A27DB-BD31-4B8C-83A1-F6EECF244321}">
                <p14:modId xmlns:p14="http://schemas.microsoft.com/office/powerpoint/2010/main" val="2300823006"/>
              </p:ext>
            </p:extLst>
          </p:nvPr>
        </p:nvGraphicFramePr>
        <p:xfrm>
          <a:off x="838200" y="1825625"/>
          <a:ext cx="10515600" cy="3660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2D4BD0A6-FD17-2A98-8DB7-B2BA66809565}"/>
              </a:ext>
            </a:extLst>
          </p:cNvPr>
          <p:cNvSpPr/>
          <p:nvPr/>
        </p:nvSpPr>
        <p:spPr>
          <a:xfrm>
            <a:off x="838200" y="5541264"/>
            <a:ext cx="4081272" cy="951611"/>
          </a:xfrm>
          <a:prstGeom prst="rect">
            <a:avLst/>
          </a:prstGeom>
          <a:solidFill>
            <a:srgbClr val="D1D6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In Scope: </a:t>
            </a:r>
          </a:p>
          <a:p>
            <a:pPr algn="ctr"/>
            <a:r>
              <a:rPr lang="en-US" dirty="0">
                <a:solidFill>
                  <a:sysClr val="windowText" lastClr="000000"/>
                </a:solidFill>
              </a:rPr>
              <a:t>Actual machining processes between material prep and packing</a:t>
            </a:r>
          </a:p>
        </p:txBody>
      </p:sp>
      <p:sp>
        <p:nvSpPr>
          <p:cNvPr id="6" name="Rectangle 5">
            <a:extLst>
              <a:ext uri="{FF2B5EF4-FFF2-40B4-BE49-F238E27FC236}">
                <a16:creationId xmlns:a16="http://schemas.microsoft.com/office/drawing/2014/main" id="{FA8DB765-649C-0296-2A28-62AD121B4796}"/>
              </a:ext>
            </a:extLst>
          </p:cNvPr>
          <p:cNvSpPr/>
          <p:nvPr/>
        </p:nvSpPr>
        <p:spPr>
          <a:xfrm>
            <a:off x="7272530" y="5541263"/>
            <a:ext cx="4081272" cy="951611"/>
          </a:xfrm>
          <a:prstGeom prst="rect">
            <a:avLst/>
          </a:prstGeom>
          <a:solidFill>
            <a:srgbClr val="D1D6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Out of Scope:</a:t>
            </a:r>
          </a:p>
          <a:p>
            <a:pPr algn="ctr"/>
            <a:r>
              <a:rPr lang="en-US" dirty="0">
                <a:solidFill>
                  <a:sysClr val="windowText" lastClr="000000"/>
                </a:solidFill>
              </a:rPr>
              <a:t>Logistics, customer contracts, labor</a:t>
            </a:r>
          </a:p>
        </p:txBody>
      </p:sp>
    </p:spTree>
    <p:extLst>
      <p:ext uri="{BB962C8B-B14F-4D97-AF65-F5344CB8AC3E}">
        <p14:creationId xmlns:p14="http://schemas.microsoft.com/office/powerpoint/2010/main" val="1659133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626D1-70E6-484E-99C1-B864AFB5FA7E}"/>
              </a:ext>
            </a:extLst>
          </p:cNvPr>
          <p:cNvSpPr>
            <a:spLocks noGrp="1"/>
          </p:cNvSpPr>
          <p:nvPr>
            <p:ph type="title"/>
          </p:nvPr>
        </p:nvSpPr>
        <p:spPr/>
        <p:txBody>
          <a:bodyPr/>
          <a:lstStyle/>
          <a:p>
            <a:r>
              <a:rPr lang="en-US" dirty="0"/>
              <a:t>Value Stream Map</a:t>
            </a:r>
          </a:p>
        </p:txBody>
      </p:sp>
      <p:pic>
        <p:nvPicPr>
          <p:cNvPr id="5" name="Graphic 4" descr="Factory with solid fill">
            <a:extLst>
              <a:ext uri="{FF2B5EF4-FFF2-40B4-BE49-F238E27FC236}">
                <a16:creationId xmlns:a16="http://schemas.microsoft.com/office/drawing/2014/main" id="{228CE868-3F66-F420-4846-D61EF3E50A64}"/>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407396" y="1645444"/>
            <a:ext cx="914400" cy="914400"/>
          </a:xfrm>
          <a:prstGeom prst="rect">
            <a:avLst/>
          </a:prstGeom>
        </p:spPr>
      </p:pic>
      <p:pic>
        <p:nvPicPr>
          <p:cNvPr id="6" name="Graphic 5" descr="Factory with solid fill">
            <a:extLst>
              <a:ext uri="{FF2B5EF4-FFF2-40B4-BE49-F238E27FC236}">
                <a16:creationId xmlns:a16="http://schemas.microsoft.com/office/drawing/2014/main" id="{E45A2405-ABB0-6B60-7092-5DD71C96BBB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06196" y="1645444"/>
            <a:ext cx="914400" cy="914400"/>
          </a:xfrm>
          <a:prstGeom prst="rect">
            <a:avLst/>
          </a:prstGeom>
        </p:spPr>
      </p:pic>
      <p:pic>
        <p:nvPicPr>
          <p:cNvPr id="8" name="Graphic 7" descr="Home with solid fill">
            <a:extLst>
              <a:ext uri="{FF2B5EF4-FFF2-40B4-BE49-F238E27FC236}">
                <a16:creationId xmlns:a16="http://schemas.microsoft.com/office/drawing/2014/main" id="{80F37B8F-0D24-5C2F-708E-17A32C005177}"/>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638800" y="1645444"/>
            <a:ext cx="914400" cy="914400"/>
          </a:xfrm>
          <a:prstGeom prst="rect">
            <a:avLst/>
          </a:prstGeom>
        </p:spPr>
      </p:pic>
      <p:pic>
        <p:nvPicPr>
          <p:cNvPr id="10" name="Graphic 9" descr="Warehouse with solid fill">
            <a:extLst>
              <a:ext uri="{FF2B5EF4-FFF2-40B4-BE49-F238E27FC236}">
                <a16:creationId xmlns:a16="http://schemas.microsoft.com/office/drawing/2014/main" id="{BBCF48A6-7377-3466-2829-94C559ADC8A9}"/>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06196" y="4710112"/>
            <a:ext cx="914400" cy="914400"/>
          </a:xfrm>
          <a:prstGeom prst="rect">
            <a:avLst/>
          </a:prstGeom>
        </p:spPr>
      </p:pic>
      <p:pic>
        <p:nvPicPr>
          <p:cNvPr id="11" name="Graphic 10" descr="Warehouse with solid fill">
            <a:extLst>
              <a:ext uri="{FF2B5EF4-FFF2-40B4-BE49-F238E27FC236}">
                <a16:creationId xmlns:a16="http://schemas.microsoft.com/office/drawing/2014/main" id="{8D687007-F1B0-D35F-0606-E182C6104F5F}"/>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407396" y="4710112"/>
            <a:ext cx="914400" cy="914400"/>
          </a:xfrm>
          <a:prstGeom prst="rect">
            <a:avLst/>
          </a:prstGeom>
        </p:spPr>
      </p:pic>
      <p:pic>
        <p:nvPicPr>
          <p:cNvPr id="13" name="Graphic 12" descr="Truck with solid fill">
            <a:extLst>
              <a:ext uri="{FF2B5EF4-FFF2-40B4-BE49-F238E27FC236}">
                <a16:creationId xmlns:a16="http://schemas.microsoft.com/office/drawing/2014/main" id="{37EE0AA6-98D9-B27B-4545-55DD016CBD48}"/>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806196" y="3177778"/>
            <a:ext cx="914400" cy="914400"/>
          </a:xfrm>
          <a:prstGeom prst="rect">
            <a:avLst/>
          </a:prstGeom>
        </p:spPr>
      </p:pic>
      <p:pic>
        <p:nvPicPr>
          <p:cNvPr id="14" name="Graphic 13" descr="Truck with solid fill">
            <a:extLst>
              <a:ext uri="{FF2B5EF4-FFF2-40B4-BE49-F238E27FC236}">
                <a16:creationId xmlns:a16="http://schemas.microsoft.com/office/drawing/2014/main" id="{8D0F00C2-2751-B473-5A5A-96CCD3F54C96}"/>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0407396" y="3177778"/>
            <a:ext cx="914400" cy="914400"/>
          </a:xfrm>
          <a:prstGeom prst="rect">
            <a:avLst/>
          </a:prstGeom>
        </p:spPr>
      </p:pic>
      <p:graphicFrame>
        <p:nvGraphicFramePr>
          <p:cNvPr id="15" name="Diagram 14">
            <a:extLst>
              <a:ext uri="{FF2B5EF4-FFF2-40B4-BE49-F238E27FC236}">
                <a16:creationId xmlns:a16="http://schemas.microsoft.com/office/drawing/2014/main" id="{95020500-2293-9E28-378C-466E444CF125}"/>
              </a:ext>
            </a:extLst>
          </p:cNvPr>
          <p:cNvGraphicFramePr/>
          <p:nvPr>
            <p:extLst>
              <p:ext uri="{D42A27DB-BD31-4B8C-83A1-F6EECF244321}">
                <p14:modId xmlns:p14="http://schemas.microsoft.com/office/powerpoint/2010/main" val="828981705"/>
              </p:ext>
            </p:extLst>
          </p:nvPr>
        </p:nvGraphicFramePr>
        <p:xfrm>
          <a:off x="1999996" y="4502871"/>
          <a:ext cx="8128000" cy="113385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pSp>
        <p:nvGrpSpPr>
          <p:cNvPr id="27" name="Group 26">
            <a:extLst>
              <a:ext uri="{FF2B5EF4-FFF2-40B4-BE49-F238E27FC236}">
                <a16:creationId xmlns:a16="http://schemas.microsoft.com/office/drawing/2014/main" id="{A35B619A-DD57-1222-41ED-B209CEDED4F8}"/>
              </a:ext>
            </a:extLst>
          </p:cNvPr>
          <p:cNvGrpSpPr/>
          <p:nvPr/>
        </p:nvGrpSpPr>
        <p:grpSpPr>
          <a:xfrm>
            <a:off x="1609344" y="2102644"/>
            <a:ext cx="4029456" cy="229076"/>
            <a:chOff x="1609344" y="2102644"/>
            <a:chExt cx="4029456" cy="229076"/>
          </a:xfrm>
        </p:grpSpPr>
        <p:cxnSp>
          <p:nvCxnSpPr>
            <p:cNvPr id="17" name="Straight Arrow Connector 16">
              <a:extLst>
                <a:ext uri="{FF2B5EF4-FFF2-40B4-BE49-F238E27FC236}">
                  <a16:creationId xmlns:a16="http://schemas.microsoft.com/office/drawing/2014/main" id="{03A2D8AB-7CB7-EA67-31A0-913147290104}"/>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424AA37E-5EF2-735E-75EA-9778BC7BE436}"/>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FB83CC5C-E053-F0A8-7A46-7044F6210B99}"/>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23" name="Straight Arrow Connector 22">
            <a:extLst>
              <a:ext uri="{FF2B5EF4-FFF2-40B4-BE49-F238E27FC236}">
                <a16:creationId xmlns:a16="http://schemas.microsoft.com/office/drawing/2014/main" id="{F4EB3878-5A43-0218-17EB-CEEA3A5B0950}"/>
              </a:ext>
            </a:extLst>
          </p:cNvPr>
          <p:cNvCxnSpPr>
            <a:cxnSpLocks/>
          </p:cNvCxnSpPr>
          <p:nvPr/>
        </p:nvCxnSpPr>
        <p:spPr>
          <a:xfrm flipH="1">
            <a:off x="6504432" y="2111312"/>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58F8AE20-F013-81E6-E792-EBD5EABC92C0}"/>
              </a:ext>
            </a:extLst>
          </p:cNvPr>
          <p:cNvCxnSpPr>
            <a:cxnSpLocks/>
          </p:cNvCxnSpPr>
          <p:nvPr/>
        </p:nvCxnSpPr>
        <p:spPr>
          <a:xfrm flipH="1">
            <a:off x="8086344" y="2340388"/>
            <a:ext cx="232105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4AA26991-2D20-356C-9436-C0634E752A49}"/>
              </a:ext>
            </a:extLst>
          </p:cNvPr>
          <p:cNvCxnSpPr/>
          <p:nvPr/>
        </p:nvCxnSpPr>
        <p:spPr>
          <a:xfrm flipV="1">
            <a:off x="8086344" y="2111312"/>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nvGrpSpPr>
          <p:cNvPr id="28" name="Group 27">
            <a:extLst>
              <a:ext uri="{FF2B5EF4-FFF2-40B4-BE49-F238E27FC236}">
                <a16:creationId xmlns:a16="http://schemas.microsoft.com/office/drawing/2014/main" id="{CBAF138F-0C4F-6FDA-F271-EB8B4F29E380}"/>
              </a:ext>
            </a:extLst>
          </p:cNvPr>
          <p:cNvGrpSpPr/>
          <p:nvPr/>
        </p:nvGrpSpPr>
        <p:grpSpPr>
          <a:xfrm rot="19893183">
            <a:off x="4500170" y="2619685"/>
            <a:ext cx="1230731" cy="229076"/>
            <a:chOff x="1609344" y="2102644"/>
            <a:chExt cx="4029456" cy="229076"/>
          </a:xfrm>
        </p:grpSpPr>
        <p:cxnSp>
          <p:nvCxnSpPr>
            <p:cNvPr id="29" name="Straight Arrow Connector 28">
              <a:extLst>
                <a:ext uri="{FF2B5EF4-FFF2-40B4-BE49-F238E27FC236}">
                  <a16:creationId xmlns:a16="http://schemas.microsoft.com/office/drawing/2014/main" id="{73594493-43EB-99DA-F505-6F487B78D1CA}"/>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374F7A6A-0058-7F9A-185D-EFF1095915EF}"/>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DCF54599-C424-FD48-F966-FFBBFCD61D83}"/>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32" name="Group 31">
            <a:extLst>
              <a:ext uri="{FF2B5EF4-FFF2-40B4-BE49-F238E27FC236}">
                <a16:creationId xmlns:a16="http://schemas.microsoft.com/office/drawing/2014/main" id="{70B13575-8600-5CB0-4322-8AFEEAF28F52}"/>
              </a:ext>
            </a:extLst>
          </p:cNvPr>
          <p:cNvGrpSpPr/>
          <p:nvPr/>
        </p:nvGrpSpPr>
        <p:grpSpPr>
          <a:xfrm rot="1706817" flipH="1">
            <a:off x="6339940" y="2692027"/>
            <a:ext cx="1230731" cy="229076"/>
            <a:chOff x="1609344" y="2102644"/>
            <a:chExt cx="4029456" cy="229076"/>
          </a:xfrm>
        </p:grpSpPr>
        <p:cxnSp>
          <p:nvCxnSpPr>
            <p:cNvPr id="33" name="Straight Arrow Connector 32">
              <a:extLst>
                <a:ext uri="{FF2B5EF4-FFF2-40B4-BE49-F238E27FC236}">
                  <a16:creationId xmlns:a16="http://schemas.microsoft.com/office/drawing/2014/main" id="{6E94669C-A2D6-2D6C-7107-D9700C6270CF}"/>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050FCD0-A312-BD7D-F85A-538433366D90}"/>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0E61B1E8-821D-42DD-EFAC-FA01BA2A791A}"/>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36" name="Group 35">
            <a:extLst>
              <a:ext uri="{FF2B5EF4-FFF2-40B4-BE49-F238E27FC236}">
                <a16:creationId xmlns:a16="http://schemas.microsoft.com/office/drawing/2014/main" id="{602CB1EB-EFB5-F2EF-E151-E2F271B9963B}"/>
              </a:ext>
            </a:extLst>
          </p:cNvPr>
          <p:cNvGrpSpPr/>
          <p:nvPr/>
        </p:nvGrpSpPr>
        <p:grpSpPr>
          <a:xfrm rot="5400000" flipH="1">
            <a:off x="5750937" y="3060671"/>
            <a:ext cx="1230731" cy="229076"/>
            <a:chOff x="1609344" y="2102644"/>
            <a:chExt cx="4029456" cy="229076"/>
          </a:xfrm>
        </p:grpSpPr>
        <p:cxnSp>
          <p:nvCxnSpPr>
            <p:cNvPr id="37" name="Straight Arrow Connector 36">
              <a:extLst>
                <a:ext uri="{FF2B5EF4-FFF2-40B4-BE49-F238E27FC236}">
                  <a16:creationId xmlns:a16="http://schemas.microsoft.com/office/drawing/2014/main" id="{DC056E98-023B-C459-D3E6-639CD29DA8DA}"/>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6AEFD6C3-4ACE-BA42-AE3F-DE1671067D21}"/>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4A042475-7CEB-5F6D-9C49-82CD2FF2D8FF}"/>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40" name="Group 39">
            <a:extLst>
              <a:ext uri="{FF2B5EF4-FFF2-40B4-BE49-F238E27FC236}">
                <a16:creationId xmlns:a16="http://schemas.microsoft.com/office/drawing/2014/main" id="{8FF133A8-B896-5E69-1EF7-5500B6F87596}"/>
              </a:ext>
            </a:extLst>
          </p:cNvPr>
          <p:cNvGrpSpPr/>
          <p:nvPr/>
        </p:nvGrpSpPr>
        <p:grpSpPr>
          <a:xfrm rot="16200000">
            <a:off x="5152422" y="3060160"/>
            <a:ext cx="1230731" cy="229076"/>
            <a:chOff x="1609344" y="2102644"/>
            <a:chExt cx="4029456" cy="229076"/>
          </a:xfrm>
        </p:grpSpPr>
        <p:cxnSp>
          <p:nvCxnSpPr>
            <p:cNvPr id="41" name="Straight Arrow Connector 40">
              <a:extLst>
                <a:ext uri="{FF2B5EF4-FFF2-40B4-BE49-F238E27FC236}">
                  <a16:creationId xmlns:a16="http://schemas.microsoft.com/office/drawing/2014/main" id="{C9187F65-ACCD-3B8B-88A6-3E97691C38BD}"/>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EF64CC1F-780C-F02C-10C7-6A64C427639D}"/>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3505F597-5BB9-0754-B10C-B19BA7A175F5}"/>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45" name="Straight Arrow Connector 44">
            <a:extLst>
              <a:ext uri="{FF2B5EF4-FFF2-40B4-BE49-F238E27FC236}">
                <a16:creationId xmlns:a16="http://schemas.microsoft.com/office/drawing/2014/main" id="{0F5839B4-3B56-1DB0-DB28-01D074054426}"/>
              </a:ext>
            </a:extLst>
          </p:cNvPr>
          <p:cNvCxnSpPr/>
          <p:nvPr/>
        </p:nvCxnSpPr>
        <p:spPr>
          <a:xfrm>
            <a:off x="1263396" y="2559332"/>
            <a:ext cx="0" cy="687515"/>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AAF99A8E-3319-B4C9-C83C-EF23AEBE8C03}"/>
              </a:ext>
            </a:extLst>
          </p:cNvPr>
          <p:cNvCxnSpPr>
            <a:cxnSpLocks/>
            <a:endCxn id="10" idx="0"/>
          </p:cNvCxnSpPr>
          <p:nvPr/>
        </p:nvCxnSpPr>
        <p:spPr>
          <a:xfrm flipH="1">
            <a:off x="1263396" y="4092178"/>
            <a:ext cx="3525" cy="617934"/>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754D7CF6-5581-6345-71C5-073798A6EB99}"/>
              </a:ext>
            </a:extLst>
          </p:cNvPr>
          <p:cNvCxnSpPr>
            <a:cxnSpLocks/>
            <a:endCxn id="5" idx="2"/>
          </p:cNvCxnSpPr>
          <p:nvPr/>
        </p:nvCxnSpPr>
        <p:spPr>
          <a:xfrm flipV="1">
            <a:off x="10864596" y="2559844"/>
            <a:ext cx="0" cy="687003"/>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54" name="Straight Arrow Connector 53">
            <a:extLst>
              <a:ext uri="{FF2B5EF4-FFF2-40B4-BE49-F238E27FC236}">
                <a16:creationId xmlns:a16="http://schemas.microsoft.com/office/drawing/2014/main" id="{B058BE74-CBB0-E7B7-6916-A2EEF87FCBF7}"/>
              </a:ext>
            </a:extLst>
          </p:cNvPr>
          <p:cNvCxnSpPr>
            <a:cxnSpLocks/>
          </p:cNvCxnSpPr>
          <p:nvPr/>
        </p:nvCxnSpPr>
        <p:spPr>
          <a:xfrm flipV="1">
            <a:off x="10864596" y="4116003"/>
            <a:ext cx="0" cy="594109"/>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58" name="Straight Arrow Connector 57">
            <a:extLst>
              <a:ext uri="{FF2B5EF4-FFF2-40B4-BE49-F238E27FC236}">
                <a16:creationId xmlns:a16="http://schemas.microsoft.com/office/drawing/2014/main" id="{973750F7-5BB4-9B76-FD34-2F7EA8456E4D}"/>
              </a:ext>
            </a:extLst>
          </p:cNvPr>
          <p:cNvCxnSpPr>
            <a:cxnSpLocks/>
          </p:cNvCxnSpPr>
          <p:nvPr/>
        </p:nvCxnSpPr>
        <p:spPr>
          <a:xfrm>
            <a:off x="1720596" y="5737062"/>
            <a:ext cx="8686800" cy="1923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1" name="TextBox 70">
            <a:extLst>
              <a:ext uri="{FF2B5EF4-FFF2-40B4-BE49-F238E27FC236}">
                <a16:creationId xmlns:a16="http://schemas.microsoft.com/office/drawing/2014/main" id="{1FFA72E8-12B6-1DD3-F9CA-0BFF4584C126}"/>
              </a:ext>
            </a:extLst>
          </p:cNvPr>
          <p:cNvSpPr txBox="1"/>
          <p:nvPr/>
        </p:nvSpPr>
        <p:spPr>
          <a:xfrm>
            <a:off x="7191871" y="1662781"/>
            <a:ext cx="2936125" cy="369332"/>
          </a:xfrm>
          <a:prstGeom prst="rect">
            <a:avLst/>
          </a:prstGeom>
          <a:noFill/>
        </p:spPr>
        <p:txBody>
          <a:bodyPr wrap="none" rtlCol="0">
            <a:spAutoFit/>
          </a:bodyPr>
          <a:lstStyle/>
          <a:p>
            <a:r>
              <a:rPr lang="en-US" dirty="0"/>
              <a:t>Demand: 500 units a month</a:t>
            </a:r>
          </a:p>
        </p:txBody>
      </p:sp>
      <p:sp>
        <p:nvSpPr>
          <p:cNvPr id="72" name="TextBox 71">
            <a:extLst>
              <a:ext uri="{FF2B5EF4-FFF2-40B4-BE49-F238E27FC236}">
                <a16:creationId xmlns:a16="http://schemas.microsoft.com/office/drawing/2014/main" id="{AA2982C7-98BD-0CB6-6EBA-C26E3C3A2D21}"/>
              </a:ext>
            </a:extLst>
          </p:cNvPr>
          <p:cNvSpPr txBox="1"/>
          <p:nvPr/>
        </p:nvSpPr>
        <p:spPr>
          <a:xfrm>
            <a:off x="8479536" y="3430535"/>
            <a:ext cx="1690591" cy="646331"/>
          </a:xfrm>
          <a:prstGeom prst="rect">
            <a:avLst/>
          </a:prstGeom>
          <a:noFill/>
        </p:spPr>
        <p:txBody>
          <a:bodyPr wrap="none" rtlCol="0">
            <a:spAutoFit/>
          </a:bodyPr>
          <a:lstStyle/>
          <a:p>
            <a:r>
              <a:rPr lang="en-US" dirty="0"/>
              <a:t>Freight to hub</a:t>
            </a:r>
          </a:p>
          <a:p>
            <a:r>
              <a:rPr lang="en-US" dirty="0"/>
              <a:t>50 units/3 days</a:t>
            </a:r>
          </a:p>
        </p:txBody>
      </p:sp>
      <p:sp>
        <p:nvSpPr>
          <p:cNvPr id="73" name="TextBox 72">
            <a:extLst>
              <a:ext uri="{FF2B5EF4-FFF2-40B4-BE49-F238E27FC236}">
                <a16:creationId xmlns:a16="http://schemas.microsoft.com/office/drawing/2014/main" id="{2A1D4559-5892-17BE-A0F1-002A72090DB4}"/>
              </a:ext>
            </a:extLst>
          </p:cNvPr>
          <p:cNvSpPr txBox="1"/>
          <p:nvPr/>
        </p:nvSpPr>
        <p:spPr>
          <a:xfrm>
            <a:off x="1655998" y="3444583"/>
            <a:ext cx="2149756" cy="646331"/>
          </a:xfrm>
          <a:prstGeom prst="rect">
            <a:avLst/>
          </a:prstGeom>
          <a:noFill/>
        </p:spPr>
        <p:txBody>
          <a:bodyPr wrap="none" rtlCol="0">
            <a:spAutoFit/>
          </a:bodyPr>
          <a:lstStyle/>
          <a:p>
            <a:r>
              <a:rPr lang="en-US" dirty="0"/>
              <a:t>Order to warehouse</a:t>
            </a:r>
          </a:p>
          <a:p>
            <a:r>
              <a:rPr lang="en-US" dirty="0"/>
              <a:t>125 units a week</a:t>
            </a:r>
          </a:p>
        </p:txBody>
      </p:sp>
      <p:sp>
        <p:nvSpPr>
          <p:cNvPr id="74" name="TextBox 73">
            <a:extLst>
              <a:ext uri="{FF2B5EF4-FFF2-40B4-BE49-F238E27FC236}">
                <a16:creationId xmlns:a16="http://schemas.microsoft.com/office/drawing/2014/main" id="{5D87F882-9A69-C112-4398-C39E54D833E8}"/>
              </a:ext>
            </a:extLst>
          </p:cNvPr>
          <p:cNvSpPr txBox="1"/>
          <p:nvPr/>
        </p:nvSpPr>
        <p:spPr>
          <a:xfrm>
            <a:off x="838200" y="5668749"/>
            <a:ext cx="1382110" cy="646331"/>
          </a:xfrm>
          <a:prstGeom prst="rect">
            <a:avLst/>
          </a:prstGeom>
          <a:noFill/>
        </p:spPr>
        <p:txBody>
          <a:bodyPr wrap="none" rtlCol="0">
            <a:spAutoFit/>
          </a:bodyPr>
          <a:lstStyle/>
          <a:p>
            <a:r>
              <a:rPr lang="en-US" dirty="0"/>
              <a:t>80 units</a:t>
            </a:r>
          </a:p>
          <a:p>
            <a:r>
              <a:rPr lang="en-US" dirty="0"/>
              <a:t>2-day buffer</a:t>
            </a:r>
          </a:p>
        </p:txBody>
      </p:sp>
      <p:sp>
        <p:nvSpPr>
          <p:cNvPr id="75" name="TextBox 74">
            <a:extLst>
              <a:ext uri="{FF2B5EF4-FFF2-40B4-BE49-F238E27FC236}">
                <a16:creationId xmlns:a16="http://schemas.microsoft.com/office/drawing/2014/main" id="{8A98AFDD-5A6A-9D2A-8757-61DC60FA3F98}"/>
              </a:ext>
            </a:extLst>
          </p:cNvPr>
          <p:cNvSpPr txBox="1"/>
          <p:nvPr/>
        </p:nvSpPr>
        <p:spPr>
          <a:xfrm>
            <a:off x="10407396" y="5724847"/>
            <a:ext cx="1232773" cy="646331"/>
          </a:xfrm>
          <a:prstGeom prst="rect">
            <a:avLst/>
          </a:prstGeom>
          <a:noFill/>
        </p:spPr>
        <p:txBody>
          <a:bodyPr wrap="none" rtlCol="0">
            <a:spAutoFit/>
          </a:bodyPr>
          <a:lstStyle/>
          <a:p>
            <a:r>
              <a:rPr lang="en-US" dirty="0"/>
              <a:t>10 units</a:t>
            </a:r>
          </a:p>
          <a:p>
            <a:r>
              <a:rPr lang="en-US" dirty="0"/>
              <a:t>2-day hold</a:t>
            </a:r>
          </a:p>
        </p:txBody>
      </p:sp>
      <p:pic>
        <p:nvPicPr>
          <p:cNvPr id="77" name="Graphic 76" descr="Water Bottle with solid fill">
            <a:extLst>
              <a:ext uri="{FF2B5EF4-FFF2-40B4-BE49-F238E27FC236}">
                <a16:creationId xmlns:a16="http://schemas.microsoft.com/office/drawing/2014/main" id="{5FA75721-941F-E341-BA19-3CF0646DF66A}"/>
              </a:ext>
            </a:extLst>
          </p:cNvPr>
          <p:cNvPicPr>
            <a:picLocks noChangeAspect="1"/>
          </p:cNvPicPr>
          <p:nvPr/>
        </p:nvPicPr>
        <p:blipFill>
          <a:blip>
            <a:extLst>
              <a:ext uri="{96DAC541-7B7A-43D3-8B79-37D633B846F1}">
                <asvg:svgBlip xmlns:asvg="http://schemas.microsoft.com/office/drawing/2016/SVG/main" r:embed="rId11"/>
              </a:ext>
            </a:extLst>
          </a:blip>
          <a:stretch>
            <a:fillRect/>
          </a:stretch>
        </p:blipFill>
        <p:spPr>
          <a:xfrm rot="5400000">
            <a:off x="4934872" y="3887994"/>
            <a:ext cx="914400" cy="914400"/>
          </a:xfrm>
          <a:prstGeom prst="rect">
            <a:avLst/>
          </a:prstGeom>
        </p:spPr>
      </p:pic>
    </p:spTree>
    <p:extLst>
      <p:ext uri="{BB962C8B-B14F-4D97-AF65-F5344CB8AC3E}">
        <p14:creationId xmlns:p14="http://schemas.microsoft.com/office/powerpoint/2010/main" val="4067684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4A12E-B69F-1B73-DCBC-516292327713}"/>
              </a:ext>
            </a:extLst>
          </p:cNvPr>
          <p:cNvSpPr>
            <a:spLocks noGrp="1"/>
          </p:cNvSpPr>
          <p:nvPr>
            <p:ph type="title"/>
          </p:nvPr>
        </p:nvSpPr>
        <p:spPr/>
        <p:txBody>
          <a:bodyPr/>
          <a:lstStyle/>
          <a:p>
            <a:r>
              <a:rPr lang="en-US" dirty="0"/>
              <a:t>Improvement Schedule</a:t>
            </a:r>
          </a:p>
        </p:txBody>
      </p:sp>
      <p:graphicFrame>
        <p:nvGraphicFramePr>
          <p:cNvPr id="4" name="Content Placeholder 3">
            <a:extLst>
              <a:ext uri="{FF2B5EF4-FFF2-40B4-BE49-F238E27FC236}">
                <a16:creationId xmlns:a16="http://schemas.microsoft.com/office/drawing/2014/main" id="{5D259D7D-5FF3-E571-A1EE-AD176B4240B8}"/>
              </a:ext>
            </a:extLst>
          </p:cNvPr>
          <p:cNvGraphicFramePr>
            <a:graphicFrameLocks noGrp="1"/>
          </p:cNvGraphicFramePr>
          <p:nvPr>
            <p:ph idx="1"/>
            <p:extLst>
              <p:ext uri="{D42A27DB-BD31-4B8C-83A1-F6EECF244321}">
                <p14:modId xmlns:p14="http://schemas.microsoft.com/office/powerpoint/2010/main" val="3471545606"/>
              </p:ext>
            </p:extLst>
          </p:nvPr>
        </p:nvGraphicFramePr>
        <p:xfrm>
          <a:off x="838200" y="2621280"/>
          <a:ext cx="10515600" cy="3307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8103A4E8-3864-20B0-B2CD-A2E8DBDDFE0A}"/>
              </a:ext>
            </a:extLst>
          </p:cNvPr>
          <p:cNvSpPr txBox="1"/>
          <p:nvPr/>
        </p:nvSpPr>
        <p:spPr>
          <a:xfrm>
            <a:off x="838200" y="1601985"/>
            <a:ext cx="10515600" cy="584775"/>
          </a:xfrm>
          <a:prstGeom prst="rect">
            <a:avLst/>
          </a:prstGeom>
          <a:noFill/>
        </p:spPr>
        <p:txBody>
          <a:bodyPr wrap="square">
            <a:spAutoFit/>
          </a:bodyPr>
          <a:lstStyle/>
          <a:p>
            <a:pPr marL="0" indent="0">
              <a:buNone/>
            </a:pPr>
            <a:r>
              <a:rPr lang="en-US" sz="3200" b="1" dirty="0"/>
              <a:t>Estimated Project Duration: 6 weeks</a:t>
            </a:r>
          </a:p>
        </p:txBody>
      </p:sp>
    </p:spTree>
    <p:extLst>
      <p:ext uri="{BB962C8B-B14F-4D97-AF65-F5344CB8AC3E}">
        <p14:creationId xmlns:p14="http://schemas.microsoft.com/office/powerpoint/2010/main" val="1137089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76768-381D-4496-39E8-4A271081A958}"/>
              </a:ext>
            </a:extLst>
          </p:cNvPr>
          <p:cNvSpPr>
            <a:spLocks noGrp="1"/>
          </p:cNvSpPr>
          <p:nvPr>
            <p:ph type="title"/>
          </p:nvPr>
        </p:nvSpPr>
        <p:spPr/>
        <p:txBody>
          <a:bodyPr/>
          <a:lstStyle/>
          <a:p>
            <a:r>
              <a:rPr lang="en-US" dirty="0"/>
              <a:t>Team and Call to Action</a:t>
            </a:r>
          </a:p>
        </p:txBody>
      </p:sp>
      <p:sp>
        <p:nvSpPr>
          <p:cNvPr id="3" name="Content Placeholder 2">
            <a:extLst>
              <a:ext uri="{FF2B5EF4-FFF2-40B4-BE49-F238E27FC236}">
                <a16:creationId xmlns:a16="http://schemas.microsoft.com/office/drawing/2014/main" id="{254D4A59-9647-2DEB-AFAE-3E10DC2B8A84}"/>
              </a:ext>
            </a:extLst>
          </p:cNvPr>
          <p:cNvSpPr>
            <a:spLocks noGrp="1"/>
          </p:cNvSpPr>
          <p:nvPr>
            <p:ph idx="1"/>
          </p:nvPr>
        </p:nvSpPr>
        <p:spPr/>
        <p:txBody>
          <a:bodyPr>
            <a:normAutofit fontScale="62500" lnSpcReduction="20000"/>
          </a:bodyPr>
          <a:lstStyle/>
          <a:p>
            <a:pPr marL="0" indent="0">
              <a:buNone/>
            </a:pPr>
            <a:r>
              <a:rPr lang="en-US" b="1" dirty="0"/>
              <a:t>We are seeking your authorization to proceed with a comprehensive analysis of this issue.</a:t>
            </a:r>
          </a:p>
          <a:p>
            <a:pPr marL="0" indent="0">
              <a:buNone/>
            </a:pPr>
            <a:endParaRPr lang="en-US" b="1" dirty="0"/>
          </a:p>
          <a:p>
            <a:r>
              <a:rPr lang="en-US" b="1" dirty="0"/>
              <a:t>Executive Sponsor:</a:t>
            </a:r>
            <a:r>
              <a:rPr lang="en-US" dirty="0"/>
              <a:t> </a:t>
            </a:r>
          </a:p>
          <a:p>
            <a:pPr lvl="1"/>
            <a:r>
              <a:rPr lang="en-US" dirty="0"/>
              <a:t>Mark Richardson, Plant Manager</a:t>
            </a:r>
          </a:p>
          <a:p>
            <a:r>
              <a:rPr lang="en-US" b="1" dirty="0"/>
              <a:t>Project Owner:</a:t>
            </a:r>
            <a:r>
              <a:rPr lang="en-US" dirty="0"/>
              <a:t> </a:t>
            </a:r>
          </a:p>
          <a:p>
            <a:pPr lvl="1"/>
            <a:r>
              <a:rPr lang="en-US" dirty="0"/>
              <a:t>Jerry DeFranco, DPS-Lean Consultant</a:t>
            </a:r>
          </a:p>
          <a:p>
            <a:r>
              <a:rPr lang="en-US" b="1" dirty="0"/>
              <a:t>Process Owner:</a:t>
            </a:r>
          </a:p>
          <a:p>
            <a:pPr lvl="1"/>
            <a:r>
              <a:rPr lang="en-US" dirty="0"/>
              <a:t>David Morales, CNC Supervisor</a:t>
            </a:r>
          </a:p>
          <a:p>
            <a:r>
              <a:rPr lang="en-US" b="1" dirty="0"/>
              <a:t>Team:</a:t>
            </a:r>
          </a:p>
          <a:p>
            <a:pPr lvl="1"/>
            <a:r>
              <a:rPr lang="en-US" dirty="0"/>
              <a:t>Sarah Chen, Quality Engineer</a:t>
            </a:r>
          </a:p>
          <a:p>
            <a:pPr lvl="1"/>
            <a:r>
              <a:rPr lang="en-US" dirty="0"/>
              <a:t>Miguel Vasquez, Maintenance Technician</a:t>
            </a:r>
          </a:p>
          <a:p>
            <a:pPr lvl="1"/>
            <a:r>
              <a:rPr lang="en-US" dirty="0"/>
              <a:t>Jennifer Kowalski, Production Planner</a:t>
            </a:r>
          </a:p>
          <a:p>
            <a:pPr lvl="1"/>
            <a:r>
              <a:rPr lang="en-US" dirty="0"/>
              <a:t>Antonio Garcia, CNC Operator</a:t>
            </a:r>
          </a:p>
          <a:p>
            <a:pPr marL="0" indent="0">
              <a:buNone/>
            </a:pPr>
            <a:r>
              <a:rPr lang="en-US" dirty="0"/>
              <a:t>Commitment</a:t>
            </a:r>
          </a:p>
          <a:p>
            <a:pPr lvl="1"/>
            <a:r>
              <a:rPr lang="en-US" dirty="0"/>
              <a:t>Kaizen Week Commitment - Three half days 1</a:t>
            </a:r>
            <a:r>
              <a:rPr lang="en-US" baseline="30000" dirty="0"/>
              <a:t>st</a:t>
            </a:r>
            <a:r>
              <a:rPr lang="en-US" dirty="0"/>
              <a:t> week of June</a:t>
            </a:r>
          </a:p>
          <a:p>
            <a:pPr lvl="1"/>
            <a:r>
              <a:rPr lang="en-US" dirty="0"/>
              <a:t>Pre-Event / Post-Event – 10% time</a:t>
            </a:r>
          </a:p>
        </p:txBody>
      </p:sp>
    </p:spTree>
    <p:extLst>
      <p:ext uri="{BB962C8B-B14F-4D97-AF65-F5344CB8AC3E}">
        <p14:creationId xmlns:p14="http://schemas.microsoft.com/office/powerpoint/2010/main" val="4132430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268</TotalTime>
  <Words>737</Words>
  <Application>Microsoft Office PowerPoint</Application>
  <PresentationFormat>Widescreen</PresentationFormat>
  <Paragraphs>129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PRE-EVENT TOLLGATE Precision Dynamics Project for Delivery and Quality Improvement</vt:lpstr>
      <vt:lpstr>Problem Statement</vt:lpstr>
      <vt:lpstr>Business Impact and projected improvement</vt:lpstr>
      <vt:lpstr>Scope</vt:lpstr>
      <vt:lpstr>Value Stream Map</vt:lpstr>
      <vt:lpstr>Improvement Schedule</vt:lpstr>
      <vt:lpstr>Team and Call to Action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DeFranco</dc:creator>
  <cp:lastModifiedBy>Jerry DeFranco</cp:lastModifiedBy>
  <cp:revision>3</cp:revision>
  <dcterms:created xsi:type="dcterms:W3CDTF">2026-05-12T13:51:47Z</dcterms:created>
  <dcterms:modified xsi:type="dcterms:W3CDTF">2026-05-15T16:26:19Z</dcterms:modified>
</cp:coreProperties>
</file>