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8"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2A1F7B7-CF5B-4F35-9B63-42AF213EB053}">
          <p14:sldIdLst>
            <p14:sldId id="256"/>
          </p14:sldIdLst>
        </p14:section>
        <p14:section name="Pre-Event" id="{217536BF-956B-412B-9D9E-323133BC7A90}">
          <p14:sldIdLst>
            <p14:sldId id="257"/>
            <p14:sldId id="258"/>
            <p14:sldId id="259"/>
            <p14:sldId id="260"/>
            <p14:sldId id="262"/>
            <p14:sldId id="268"/>
          </p14:sldIdLst>
        </p14:section>
        <p14:section name="Event" id="{6C07FCFB-2943-444F-8DDB-E3A7FE0AA6C9}">
          <p14:sldIdLst>
            <p14:sldId id="263"/>
            <p14:sldId id="264"/>
            <p14:sldId id="265"/>
            <p14:sldId id="266"/>
            <p14:sldId id="267"/>
          </p14:sldIdLst>
        </p14:section>
        <p14:section name="Post Event" id="{38AAC7F1-5103-43B6-982E-8FC6E9A7BC1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C81"/>
    <a:srgbClr val="D1D6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E2B1BB-48DB-42EA-A528-F10A55814AD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5C4F81A-8849-4A72-8F6C-69A334DC4489}">
      <dgm:prSet phldrT="[Text]" phldr="0"/>
      <dgm:spPr/>
      <dgm:t>
        <a:bodyPr/>
        <a:lstStyle/>
        <a:p>
          <a:r>
            <a:rPr lang="en-US"/>
            <a:t>Voice of The Customer</a:t>
          </a:r>
          <a:endParaRPr lang="en-US" dirty="0"/>
        </a:p>
      </dgm:t>
    </dgm:pt>
    <dgm:pt modelId="{C9100285-813F-41EE-B769-C1261064C74A}" type="parTrans" cxnId="{FF5724D7-E5D3-49C1-A9AD-D8BFF5F653B9}">
      <dgm:prSet/>
      <dgm:spPr/>
      <dgm:t>
        <a:bodyPr/>
        <a:lstStyle/>
        <a:p>
          <a:endParaRPr lang="en-US"/>
        </a:p>
      </dgm:t>
    </dgm:pt>
    <dgm:pt modelId="{C68388BA-3EC9-4FC2-8268-D4B7CBD5FE20}" type="sibTrans" cxnId="{FF5724D7-E5D3-49C1-A9AD-D8BFF5F653B9}">
      <dgm:prSet/>
      <dgm:spPr/>
      <dgm:t>
        <a:bodyPr/>
        <a:lstStyle/>
        <a:p>
          <a:endParaRPr lang="en-US"/>
        </a:p>
      </dgm:t>
    </dgm:pt>
    <dgm:pt modelId="{0818ABBC-BECA-4420-941E-03F357EA41C6}">
      <dgm:prSet phldrT="[Text]" phldr="0"/>
      <dgm:spPr/>
      <dgm:t>
        <a:bodyPr/>
        <a:lstStyle/>
        <a:p>
          <a:r>
            <a:rPr lang="en-US" dirty="0"/>
            <a:t>Metrics</a:t>
          </a:r>
        </a:p>
      </dgm:t>
    </dgm:pt>
    <dgm:pt modelId="{10392748-16C4-4973-86BB-C2C6B2CBFC70}" type="parTrans" cxnId="{BE170821-F2DE-455D-A26C-3B4C77845A5F}">
      <dgm:prSet/>
      <dgm:spPr/>
      <dgm:t>
        <a:bodyPr/>
        <a:lstStyle/>
        <a:p>
          <a:endParaRPr lang="en-US"/>
        </a:p>
      </dgm:t>
    </dgm:pt>
    <dgm:pt modelId="{45117975-F579-4D12-ACA1-8EFA72B534A4}" type="sibTrans" cxnId="{BE170821-F2DE-455D-A26C-3B4C77845A5F}">
      <dgm:prSet/>
      <dgm:spPr/>
      <dgm:t>
        <a:bodyPr/>
        <a:lstStyle/>
        <a:p>
          <a:endParaRPr lang="en-US"/>
        </a:p>
      </dgm:t>
    </dgm:pt>
    <dgm:pt modelId="{7FAE497B-A71F-4EAB-972D-1886C64226DA}">
      <dgm:prSet phldrT="[Text]" phldr="0"/>
      <dgm:spPr/>
      <dgm:t>
        <a:bodyPr/>
        <a:lstStyle/>
        <a:p>
          <a:r>
            <a:rPr lang="en-US" dirty="0"/>
            <a:t>Scrap Rate (%)</a:t>
          </a:r>
        </a:p>
      </dgm:t>
    </dgm:pt>
    <dgm:pt modelId="{E0626497-3984-4655-B5D8-B19893189ADD}" type="parTrans" cxnId="{CF586D7A-313F-4296-9B1D-B730C98964EA}">
      <dgm:prSet/>
      <dgm:spPr/>
      <dgm:t>
        <a:bodyPr/>
        <a:lstStyle/>
        <a:p>
          <a:endParaRPr lang="en-US"/>
        </a:p>
      </dgm:t>
    </dgm:pt>
    <dgm:pt modelId="{944766B7-58DD-46F5-BC4F-46EB26074E98}" type="sibTrans" cxnId="{CF586D7A-313F-4296-9B1D-B730C98964EA}">
      <dgm:prSet/>
      <dgm:spPr/>
      <dgm:t>
        <a:bodyPr/>
        <a:lstStyle/>
        <a:p>
          <a:endParaRPr lang="en-US"/>
        </a:p>
      </dgm:t>
    </dgm:pt>
    <dgm:pt modelId="{87F35B99-BFA8-4232-B27C-031235AF9A6A}">
      <dgm:prSet phldrT="[Text]" phldr="0"/>
      <dgm:spPr/>
      <dgm:t>
        <a:bodyPr/>
        <a:lstStyle/>
        <a:p>
          <a:r>
            <a:rPr lang="en-US" dirty="0"/>
            <a:t>Measurements</a:t>
          </a:r>
        </a:p>
      </dgm:t>
    </dgm:pt>
    <dgm:pt modelId="{DB748182-29E0-41A8-8A5C-DF7F8705D234}" type="parTrans" cxnId="{91F2F22E-3F68-4FC3-8372-3096C18C667F}">
      <dgm:prSet/>
      <dgm:spPr/>
      <dgm:t>
        <a:bodyPr/>
        <a:lstStyle/>
        <a:p>
          <a:endParaRPr lang="en-US"/>
        </a:p>
      </dgm:t>
    </dgm:pt>
    <dgm:pt modelId="{DAEDD88A-0C21-4325-864C-AF63ED385102}" type="sibTrans" cxnId="{91F2F22E-3F68-4FC3-8372-3096C18C667F}">
      <dgm:prSet/>
      <dgm:spPr/>
      <dgm:t>
        <a:bodyPr/>
        <a:lstStyle/>
        <a:p>
          <a:endParaRPr lang="en-US"/>
        </a:p>
      </dgm:t>
    </dgm:pt>
    <dgm:pt modelId="{79DAADD2-4B04-4754-BD2C-60B5C1CFD769}">
      <dgm:prSet phldrT="[Text]" phldr="0"/>
      <dgm:spPr/>
      <dgm:t>
        <a:bodyPr/>
        <a:lstStyle/>
        <a:p>
          <a:r>
            <a:rPr lang="en-US" dirty="0"/>
            <a:t>⭐⭐⭐ (3 out of 5 stars) Good people, but quality is inconsistent. We've had to scrap batches because parts don't meet spec. Delivery dates slip constantly too. We want to keep working with them, but if tolerances don't tighten up and lead times become predictable, we'll have to find another supplier. Frustrating because they're responsive when we call</a:t>
          </a:r>
        </a:p>
      </dgm:t>
    </dgm:pt>
    <dgm:pt modelId="{966AA3EF-3834-4AFB-A932-5ED4843F7DAF}" type="parTrans" cxnId="{15F5FBF8-5821-415C-BB89-13791EF41BA2}">
      <dgm:prSet/>
      <dgm:spPr/>
      <dgm:t>
        <a:bodyPr/>
        <a:lstStyle/>
        <a:p>
          <a:endParaRPr lang="en-US"/>
        </a:p>
      </dgm:t>
    </dgm:pt>
    <dgm:pt modelId="{90E0DAC0-92F9-49E8-9AF0-6F9714A2A5F6}" type="sibTrans" cxnId="{15F5FBF8-5821-415C-BB89-13791EF41BA2}">
      <dgm:prSet/>
      <dgm:spPr/>
      <dgm:t>
        <a:bodyPr/>
        <a:lstStyle/>
        <a:p>
          <a:endParaRPr lang="en-US"/>
        </a:p>
      </dgm:t>
    </dgm:pt>
    <dgm:pt modelId="{B91612CA-F7F1-419B-8871-4A4ED54F2F5F}">
      <dgm:prSet phldrT="[Text]" phldr="0"/>
      <dgm:spPr/>
      <dgm:t>
        <a:bodyPr/>
        <a:lstStyle/>
        <a:p>
          <a:r>
            <a:rPr lang="en-US" dirty="0"/>
            <a:t>On Time Delivery (%)</a:t>
          </a:r>
        </a:p>
      </dgm:t>
    </dgm:pt>
    <dgm:pt modelId="{5643B2B0-69E2-4131-ACE5-4B91FE36B621}" type="parTrans" cxnId="{A4EF2B42-26AF-4106-8965-C95DB7639B1E}">
      <dgm:prSet/>
      <dgm:spPr/>
      <dgm:t>
        <a:bodyPr/>
        <a:lstStyle/>
        <a:p>
          <a:endParaRPr lang="en-US"/>
        </a:p>
      </dgm:t>
    </dgm:pt>
    <dgm:pt modelId="{9D22F6AE-89CB-4B31-A390-4F05C0B8C5BC}" type="sibTrans" cxnId="{A4EF2B42-26AF-4106-8965-C95DB7639B1E}">
      <dgm:prSet/>
      <dgm:spPr/>
      <dgm:t>
        <a:bodyPr/>
        <a:lstStyle/>
        <a:p>
          <a:endParaRPr lang="en-US"/>
        </a:p>
      </dgm:t>
    </dgm:pt>
    <dgm:pt modelId="{B9C1BD62-C84B-42A5-B2CC-7EC2D3A2C6E3}">
      <dgm:prSet phldrT="[Text]" phldr="0"/>
      <dgm:spPr/>
      <dgm:t>
        <a:bodyPr/>
        <a:lstStyle/>
        <a:p>
          <a:r>
            <a:rPr lang="en-US" dirty="0"/>
            <a:t>Dimensional Variation (mm)</a:t>
          </a:r>
        </a:p>
      </dgm:t>
    </dgm:pt>
    <dgm:pt modelId="{B2702970-82DC-46BE-B113-78A5D1243C98}" type="parTrans" cxnId="{9B6E56B6-1DAC-46E1-8C67-9DCED6BE8532}">
      <dgm:prSet/>
      <dgm:spPr/>
      <dgm:t>
        <a:bodyPr/>
        <a:lstStyle/>
        <a:p>
          <a:endParaRPr lang="en-US"/>
        </a:p>
      </dgm:t>
    </dgm:pt>
    <dgm:pt modelId="{C97F0E14-1EC1-43FC-9AD7-6CC398A6F75E}" type="sibTrans" cxnId="{9B6E56B6-1DAC-46E1-8C67-9DCED6BE8532}">
      <dgm:prSet/>
      <dgm:spPr/>
      <dgm:t>
        <a:bodyPr/>
        <a:lstStyle/>
        <a:p>
          <a:endParaRPr lang="en-US"/>
        </a:p>
      </dgm:t>
    </dgm:pt>
    <dgm:pt modelId="{323AADC8-5A69-445F-B37B-50912E7F525C}">
      <dgm:prSet phldrT="[Text]" phldr="0"/>
      <dgm:spPr/>
      <dgm:t>
        <a:bodyPr/>
        <a:lstStyle/>
        <a:p>
          <a:r>
            <a:rPr lang="en-US" dirty="0"/>
            <a:t>Lead Time (days)</a:t>
          </a:r>
        </a:p>
      </dgm:t>
    </dgm:pt>
    <dgm:pt modelId="{19C58AB0-1F69-40F3-8229-AF8E37CD0FF2}" type="parTrans" cxnId="{3C41F673-7BDD-4EA1-8CBE-1F8D2A3EF32D}">
      <dgm:prSet/>
      <dgm:spPr/>
      <dgm:t>
        <a:bodyPr/>
        <a:lstStyle/>
        <a:p>
          <a:endParaRPr lang="en-US"/>
        </a:p>
      </dgm:t>
    </dgm:pt>
    <dgm:pt modelId="{CCCE9CAC-C1FF-4990-93B7-3CD0803F595C}" type="sibTrans" cxnId="{3C41F673-7BDD-4EA1-8CBE-1F8D2A3EF32D}">
      <dgm:prSet/>
      <dgm:spPr/>
      <dgm:t>
        <a:bodyPr/>
        <a:lstStyle/>
        <a:p>
          <a:endParaRPr lang="en-US"/>
        </a:p>
      </dgm:t>
    </dgm:pt>
    <dgm:pt modelId="{EE6BBDA8-393C-44EB-95C4-C4D279663181}">
      <dgm:prSet phldrT="[Text]" phldr="0"/>
      <dgm:spPr/>
      <dgm:t>
        <a:bodyPr/>
        <a:lstStyle/>
        <a:p>
          <a:r>
            <a:rPr lang="en-US" dirty="0"/>
            <a:t>First Pass Yield (%)</a:t>
          </a:r>
        </a:p>
      </dgm:t>
    </dgm:pt>
    <dgm:pt modelId="{19685DD1-4550-499C-AE96-833BB75F043D}" type="parTrans" cxnId="{2A30CE72-92C3-4741-8C00-AFFF162B94F9}">
      <dgm:prSet/>
      <dgm:spPr/>
      <dgm:t>
        <a:bodyPr/>
        <a:lstStyle/>
        <a:p>
          <a:endParaRPr lang="en-US"/>
        </a:p>
      </dgm:t>
    </dgm:pt>
    <dgm:pt modelId="{26E94B44-9F01-4827-B4C2-52E3A8B90C8C}" type="sibTrans" cxnId="{2A30CE72-92C3-4741-8C00-AFFF162B94F9}">
      <dgm:prSet/>
      <dgm:spPr/>
      <dgm:t>
        <a:bodyPr/>
        <a:lstStyle/>
        <a:p>
          <a:endParaRPr lang="en-US"/>
        </a:p>
      </dgm:t>
    </dgm:pt>
    <dgm:pt modelId="{18E5650C-8135-4CA4-A6A6-FABF0A3821C9}">
      <dgm:prSet phldrT="[Text]"/>
      <dgm:spPr/>
      <dgm:t>
        <a:bodyPr/>
        <a:lstStyle/>
        <a:p>
          <a:pPr>
            <a:buFont typeface="Arial" panose="020B0604020202020204" pitchFamily="34" charset="0"/>
            <a:buChar char="•"/>
          </a:pPr>
          <a:r>
            <a:rPr lang="en-US" dirty="0"/>
            <a:t>±0.008"</a:t>
          </a:r>
        </a:p>
      </dgm:t>
    </dgm:pt>
    <dgm:pt modelId="{25F56876-3F31-434E-9EBC-9E720E971C9D}" type="parTrans" cxnId="{4C1920B1-6E9D-4AEA-B689-CD56EC8990E3}">
      <dgm:prSet/>
      <dgm:spPr/>
      <dgm:t>
        <a:bodyPr/>
        <a:lstStyle/>
        <a:p>
          <a:endParaRPr lang="en-US"/>
        </a:p>
      </dgm:t>
    </dgm:pt>
    <dgm:pt modelId="{54C7958A-89CE-4714-A4F4-C2638F4B2ECB}" type="sibTrans" cxnId="{4C1920B1-6E9D-4AEA-B689-CD56EC8990E3}">
      <dgm:prSet/>
      <dgm:spPr/>
      <dgm:t>
        <a:bodyPr/>
        <a:lstStyle/>
        <a:p>
          <a:endParaRPr lang="en-US"/>
        </a:p>
      </dgm:t>
    </dgm:pt>
    <dgm:pt modelId="{7792B846-839D-4250-B115-BF7D8998090D}">
      <dgm:prSet phldrT="[Text]" phldr="0"/>
      <dgm:spPr/>
      <dgm:t>
        <a:bodyPr/>
        <a:lstStyle/>
        <a:p>
          <a:r>
            <a:rPr lang="en-US" dirty="0"/>
            <a:t>10%</a:t>
          </a:r>
        </a:p>
      </dgm:t>
    </dgm:pt>
    <dgm:pt modelId="{C6361393-93C2-4713-96BA-CD76FC4928EF}" type="parTrans" cxnId="{88A459B8-E2BD-4D0A-95DA-60D4A7B6A4AC}">
      <dgm:prSet/>
      <dgm:spPr/>
      <dgm:t>
        <a:bodyPr/>
        <a:lstStyle/>
        <a:p>
          <a:endParaRPr lang="en-US"/>
        </a:p>
      </dgm:t>
    </dgm:pt>
    <dgm:pt modelId="{268ED12A-126D-427D-81B5-99A7341AAA42}" type="sibTrans" cxnId="{88A459B8-E2BD-4D0A-95DA-60D4A7B6A4AC}">
      <dgm:prSet/>
      <dgm:spPr/>
      <dgm:t>
        <a:bodyPr/>
        <a:lstStyle/>
        <a:p>
          <a:endParaRPr lang="en-US"/>
        </a:p>
      </dgm:t>
    </dgm:pt>
    <dgm:pt modelId="{C6004484-AB0B-408A-B862-F93056EDBB94}">
      <dgm:prSet phldrT="[Text]"/>
      <dgm:spPr/>
      <dgm:t>
        <a:bodyPr/>
        <a:lstStyle/>
        <a:p>
          <a:pPr>
            <a:buFont typeface="Arial" panose="020B0604020202020204" pitchFamily="34" charset="0"/>
            <a:buChar char="•"/>
          </a:pPr>
          <a:r>
            <a:rPr lang="en-US" dirty="0"/>
            <a:t>14 days average</a:t>
          </a:r>
        </a:p>
      </dgm:t>
    </dgm:pt>
    <dgm:pt modelId="{DDC9ED44-D374-461E-A086-088DD9226128}" type="parTrans" cxnId="{7BC66C21-792C-40AA-BDCD-47DF0E2DD26E}">
      <dgm:prSet/>
      <dgm:spPr/>
      <dgm:t>
        <a:bodyPr/>
        <a:lstStyle/>
        <a:p>
          <a:endParaRPr lang="en-US"/>
        </a:p>
      </dgm:t>
    </dgm:pt>
    <dgm:pt modelId="{46D28F30-C1B9-43D2-8725-135C6BAD9272}" type="sibTrans" cxnId="{7BC66C21-792C-40AA-BDCD-47DF0E2DD26E}">
      <dgm:prSet/>
      <dgm:spPr/>
      <dgm:t>
        <a:bodyPr/>
        <a:lstStyle/>
        <a:p>
          <a:endParaRPr lang="en-US"/>
        </a:p>
      </dgm:t>
    </dgm:pt>
    <dgm:pt modelId="{CC093C59-3AAF-46B4-B607-297AEE558DDA}">
      <dgm:prSet phldrT="[Text]"/>
      <dgm:spPr/>
      <dgm:t>
        <a:bodyPr/>
        <a:lstStyle/>
        <a:p>
          <a:pPr>
            <a:buFont typeface="Arial" panose="020B0604020202020204" pitchFamily="34" charset="0"/>
            <a:buChar char="•"/>
          </a:pPr>
          <a:r>
            <a:rPr lang="en-US" dirty="0"/>
            <a:t>Target</a:t>
          </a:r>
        </a:p>
      </dgm:t>
    </dgm:pt>
    <dgm:pt modelId="{7A753E24-B1F2-4464-AFAF-AA746B6B8C09}" type="parTrans" cxnId="{C41C8EBC-92E1-4776-A099-BF0DC5732C58}">
      <dgm:prSet/>
      <dgm:spPr/>
      <dgm:t>
        <a:bodyPr/>
        <a:lstStyle/>
        <a:p>
          <a:endParaRPr lang="en-US"/>
        </a:p>
      </dgm:t>
    </dgm:pt>
    <dgm:pt modelId="{3CA5B0CE-3586-47E7-BAF0-F450711E73BA}" type="sibTrans" cxnId="{C41C8EBC-92E1-4776-A099-BF0DC5732C58}">
      <dgm:prSet/>
      <dgm:spPr/>
      <dgm:t>
        <a:bodyPr/>
        <a:lstStyle/>
        <a:p>
          <a:endParaRPr lang="en-US"/>
        </a:p>
      </dgm:t>
    </dgm:pt>
    <dgm:pt modelId="{98F9EBFB-4D00-44D8-8622-6FC3445ED1A1}">
      <dgm:prSet phldrT="[Text]"/>
      <dgm:spPr/>
      <dgm:t>
        <a:bodyPr/>
        <a:lstStyle/>
        <a:p>
          <a:pPr>
            <a:buFont typeface="Arial" panose="020B0604020202020204" pitchFamily="34" charset="0"/>
            <a:buChar char="•"/>
          </a:pPr>
          <a:r>
            <a:rPr lang="en-US" dirty="0"/>
            <a:t>&lt;2%</a:t>
          </a:r>
        </a:p>
      </dgm:t>
    </dgm:pt>
    <dgm:pt modelId="{EFD85CA2-13A0-4C34-8DEE-EA7A019DF400}" type="parTrans" cxnId="{263A3129-89DB-470D-B8C0-9B025187CAF6}">
      <dgm:prSet/>
      <dgm:spPr/>
      <dgm:t>
        <a:bodyPr/>
        <a:lstStyle/>
        <a:p>
          <a:endParaRPr lang="en-US"/>
        </a:p>
      </dgm:t>
    </dgm:pt>
    <dgm:pt modelId="{56924973-BF48-4BCA-ADB9-95492E76C43D}" type="sibTrans" cxnId="{263A3129-89DB-470D-B8C0-9B025187CAF6}">
      <dgm:prSet/>
      <dgm:spPr/>
      <dgm:t>
        <a:bodyPr/>
        <a:lstStyle/>
        <a:p>
          <a:endParaRPr lang="en-US"/>
        </a:p>
      </dgm:t>
    </dgm:pt>
    <dgm:pt modelId="{0773AC67-C8F4-4181-9A84-6CE732AA7DF0}">
      <dgm:prSet phldrT="[Text]" phldr="0"/>
      <dgm:spPr/>
      <dgm:t>
        <a:bodyPr/>
        <a:lstStyle/>
        <a:p>
          <a:r>
            <a:rPr lang="en-US" dirty="0"/>
            <a:t>78%</a:t>
          </a:r>
        </a:p>
      </dgm:t>
    </dgm:pt>
    <dgm:pt modelId="{5020C951-1FFE-4A98-993B-7DF70E9FEA5F}" type="parTrans" cxnId="{8387CB2A-B9EE-4F9D-903F-51CC1B4F5FA6}">
      <dgm:prSet/>
      <dgm:spPr/>
      <dgm:t>
        <a:bodyPr/>
        <a:lstStyle/>
        <a:p>
          <a:endParaRPr lang="en-US"/>
        </a:p>
      </dgm:t>
    </dgm:pt>
    <dgm:pt modelId="{6581BA21-3FB8-43E6-AD45-98F3709F2252}" type="sibTrans" cxnId="{8387CB2A-B9EE-4F9D-903F-51CC1B4F5FA6}">
      <dgm:prSet/>
      <dgm:spPr/>
      <dgm:t>
        <a:bodyPr/>
        <a:lstStyle/>
        <a:p>
          <a:endParaRPr lang="en-US"/>
        </a:p>
      </dgm:t>
    </dgm:pt>
    <dgm:pt modelId="{EF425324-3F28-452B-AEA6-D3303554E778}">
      <dgm:prSet phldrT="[Text]"/>
      <dgm:spPr/>
      <dgm:t>
        <a:bodyPr/>
        <a:lstStyle/>
        <a:p>
          <a:pPr>
            <a:buFont typeface="Arial" panose="020B0604020202020204" pitchFamily="34" charset="0"/>
            <a:buChar char="•"/>
          </a:pPr>
          <a:r>
            <a:rPr lang="en-US" dirty="0"/>
            <a:t>78%</a:t>
          </a:r>
        </a:p>
      </dgm:t>
    </dgm:pt>
    <dgm:pt modelId="{0BC2CBFA-0E88-4845-9482-3FB12694E30A}" type="parTrans" cxnId="{359A18C6-9CA6-40B0-8B49-B4E9C5EA01B0}">
      <dgm:prSet/>
      <dgm:spPr/>
      <dgm:t>
        <a:bodyPr/>
        <a:lstStyle/>
        <a:p>
          <a:endParaRPr lang="en-US"/>
        </a:p>
      </dgm:t>
    </dgm:pt>
    <dgm:pt modelId="{81C14211-DE26-4F4A-A679-61C500086BCB}" type="sibTrans" cxnId="{359A18C6-9CA6-40B0-8B49-B4E9C5EA01B0}">
      <dgm:prSet/>
      <dgm:spPr/>
      <dgm:t>
        <a:bodyPr/>
        <a:lstStyle/>
        <a:p>
          <a:endParaRPr lang="en-US"/>
        </a:p>
      </dgm:t>
    </dgm:pt>
    <dgm:pt modelId="{745E371D-771F-4152-BA69-07889BB95727}">
      <dgm:prSet phldrT="[Text]"/>
      <dgm:spPr/>
      <dgm:t>
        <a:bodyPr/>
        <a:lstStyle/>
        <a:p>
          <a:pPr>
            <a:buFont typeface="Arial" panose="020B0604020202020204" pitchFamily="34" charset="0"/>
            <a:buChar char="•"/>
          </a:pPr>
          <a:r>
            <a:rPr lang="en-US" dirty="0"/>
            <a:t>±0.003”</a:t>
          </a:r>
        </a:p>
      </dgm:t>
    </dgm:pt>
    <dgm:pt modelId="{AA806D75-9C70-42EC-AFFA-F9E541782054}" type="parTrans" cxnId="{2A386795-C049-4A74-8C86-E1C13AFF0C9B}">
      <dgm:prSet/>
      <dgm:spPr/>
      <dgm:t>
        <a:bodyPr/>
        <a:lstStyle/>
        <a:p>
          <a:endParaRPr lang="en-US"/>
        </a:p>
      </dgm:t>
    </dgm:pt>
    <dgm:pt modelId="{3746FBED-DB3D-4DEA-B701-A4E32E3B13B7}" type="sibTrans" cxnId="{2A386795-C049-4A74-8C86-E1C13AFF0C9B}">
      <dgm:prSet/>
      <dgm:spPr/>
      <dgm:t>
        <a:bodyPr/>
        <a:lstStyle/>
        <a:p>
          <a:endParaRPr lang="en-US"/>
        </a:p>
      </dgm:t>
    </dgm:pt>
    <dgm:pt modelId="{EEB10F19-0AC6-4AA4-8CF5-919E3F864550}">
      <dgm:prSet phldrT="[Text]"/>
      <dgm:spPr/>
      <dgm:t>
        <a:bodyPr/>
        <a:lstStyle/>
        <a:p>
          <a:pPr>
            <a:buFont typeface="Arial" panose="020B0604020202020204" pitchFamily="34" charset="0"/>
            <a:buChar char="•"/>
          </a:pPr>
          <a:r>
            <a:rPr lang="en-US" dirty="0"/>
            <a:t>10 days</a:t>
          </a:r>
        </a:p>
      </dgm:t>
    </dgm:pt>
    <dgm:pt modelId="{915F0171-D75B-4D7F-B4B2-F69078388241}" type="parTrans" cxnId="{9347751B-A926-4008-B109-364CD987FE64}">
      <dgm:prSet/>
      <dgm:spPr/>
      <dgm:t>
        <a:bodyPr/>
        <a:lstStyle/>
        <a:p>
          <a:endParaRPr lang="en-US"/>
        </a:p>
      </dgm:t>
    </dgm:pt>
    <dgm:pt modelId="{073A2631-9446-45A7-9A9D-BAF659EECE61}" type="sibTrans" cxnId="{9347751B-A926-4008-B109-364CD987FE64}">
      <dgm:prSet/>
      <dgm:spPr/>
      <dgm:t>
        <a:bodyPr/>
        <a:lstStyle/>
        <a:p>
          <a:endParaRPr lang="en-US"/>
        </a:p>
      </dgm:t>
    </dgm:pt>
    <dgm:pt modelId="{4D77BE4E-ED64-4906-B167-026E54C90B7B}">
      <dgm:prSet phldrT="[Text]"/>
      <dgm:spPr/>
      <dgm:t>
        <a:bodyPr/>
        <a:lstStyle/>
        <a:p>
          <a:pPr>
            <a:buFont typeface="Arial" panose="020B0604020202020204" pitchFamily="34" charset="0"/>
            <a:buChar char="•"/>
          </a:pPr>
          <a:r>
            <a:rPr lang="en-US" dirty="0"/>
            <a:t>98%</a:t>
          </a:r>
        </a:p>
      </dgm:t>
    </dgm:pt>
    <dgm:pt modelId="{F0D25D83-C16E-4770-853A-55BBA5A002AC}" type="parTrans" cxnId="{F58F1DCD-39D8-487E-ACED-ABACE860DF32}">
      <dgm:prSet/>
      <dgm:spPr/>
      <dgm:t>
        <a:bodyPr/>
        <a:lstStyle/>
        <a:p>
          <a:endParaRPr lang="en-US"/>
        </a:p>
      </dgm:t>
    </dgm:pt>
    <dgm:pt modelId="{AC07E209-B62C-491C-9469-7D5FCA1AD00D}" type="sibTrans" cxnId="{F58F1DCD-39D8-487E-ACED-ABACE860DF32}">
      <dgm:prSet/>
      <dgm:spPr/>
      <dgm:t>
        <a:bodyPr/>
        <a:lstStyle/>
        <a:p>
          <a:endParaRPr lang="en-US"/>
        </a:p>
      </dgm:t>
    </dgm:pt>
    <dgm:pt modelId="{CCC83026-6FFB-4257-8F07-EC05676D78A9}">
      <dgm:prSet phldrT="[Text]"/>
      <dgm:spPr/>
      <dgm:t>
        <a:bodyPr/>
        <a:lstStyle/>
        <a:p>
          <a:pPr>
            <a:buFont typeface="Arial" panose="020B0604020202020204" pitchFamily="34" charset="0"/>
            <a:buChar char="•"/>
          </a:pPr>
          <a:r>
            <a:rPr lang="en-US" dirty="0"/>
            <a:t>88%</a:t>
          </a:r>
        </a:p>
      </dgm:t>
    </dgm:pt>
    <dgm:pt modelId="{D86159E5-15A4-4A11-A399-C801B6CED079}" type="parTrans" cxnId="{71DC51C8-03B0-4F9D-BC6A-1EBB6AE7A68F}">
      <dgm:prSet/>
      <dgm:spPr/>
      <dgm:t>
        <a:bodyPr/>
        <a:lstStyle/>
        <a:p>
          <a:endParaRPr lang="en-US"/>
        </a:p>
      </dgm:t>
    </dgm:pt>
    <dgm:pt modelId="{1A60C533-71CF-4CAD-A0E0-F3BA171D1FDB}" type="sibTrans" cxnId="{71DC51C8-03B0-4F9D-BC6A-1EBB6AE7A68F}">
      <dgm:prSet/>
      <dgm:spPr/>
      <dgm:t>
        <a:bodyPr/>
        <a:lstStyle/>
        <a:p>
          <a:endParaRPr lang="en-US"/>
        </a:p>
      </dgm:t>
    </dgm:pt>
    <dgm:pt modelId="{55ADC184-65D3-4529-B9FB-832C1DD162BA}" type="pres">
      <dgm:prSet presAssocID="{9FE2B1BB-48DB-42EA-A528-F10A55814ADF}" presName="Name0" presStyleCnt="0">
        <dgm:presLayoutVars>
          <dgm:dir/>
          <dgm:animLvl val="lvl"/>
          <dgm:resizeHandles val="exact"/>
        </dgm:presLayoutVars>
      </dgm:prSet>
      <dgm:spPr/>
    </dgm:pt>
    <dgm:pt modelId="{44E4E1C4-DFB7-45EF-814A-C57176842388}" type="pres">
      <dgm:prSet presAssocID="{95C4F81A-8849-4A72-8F6C-69A334DC4489}" presName="composite" presStyleCnt="0"/>
      <dgm:spPr/>
    </dgm:pt>
    <dgm:pt modelId="{E91A5DEE-F9ED-43FC-86B3-91ECA01DAFA0}" type="pres">
      <dgm:prSet presAssocID="{95C4F81A-8849-4A72-8F6C-69A334DC4489}" presName="parTx" presStyleLbl="alignNode1" presStyleIdx="0" presStyleCnt="4">
        <dgm:presLayoutVars>
          <dgm:chMax val="0"/>
          <dgm:chPref val="0"/>
          <dgm:bulletEnabled val="1"/>
        </dgm:presLayoutVars>
      </dgm:prSet>
      <dgm:spPr/>
    </dgm:pt>
    <dgm:pt modelId="{CBBAB02C-7151-4D0B-99BE-626E7772C3BB}" type="pres">
      <dgm:prSet presAssocID="{95C4F81A-8849-4A72-8F6C-69A334DC4489}" presName="desTx" presStyleLbl="alignAccFollowNode1" presStyleIdx="0" presStyleCnt="4">
        <dgm:presLayoutVars>
          <dgm:bulletEnabled val="1"/>
        </dgm:presLayoutVars>
      </dgm:prSet>
      <dgm:spPr/>
    </dgm:pt>
    <dgm:pt modelId="{B782D59F-02D2-43CD-9833-D98B6C7BBEFA}" type="pres">
      <dgm:prSet presAssocID="{C68388BA-3EC9-4FC2-8268-D4B7CBD5FE20}" presName="space" presStyleCnt="0"/>
      <dgm:spPr/>
    </dgm:pt>
    <dgm:pt modelId="{30D72A32-00FE-4B1C-9FF1-994DC9215050}" type="pres">
      <dgm:prSet presAssocID="{0818ABBC-BECA-4420-941E-03F357EA41C6}" presName="composite" presStyleCnt="0"/>
      <dgm:spPr/>
    </dgm:pt>
    <dgm:pt modelId="{91E96A77-BB2E-45EA-8B06-905943022786}" type="pres">
      <dgm:prSet presAssocID="{0818ABBC-BECA-4420-941E-03F357EA41C6}" presName="parTx" presStyleLbl="alignNode1" presStyleIdx="1" presStyleCnt="4">
        <dgm:presLayoutVars>
          <dgm:chMax val="0"/>
          <dgm:chPref val="0"/>
          <dgm:bulletEnabled val="1"/>
        </dgm:presLayoutVars>
      </dgm:prSet>
      <dgm:spPr/>
    </dgm:pt>
    <dgm:pt modelId="{E96F6A9B-6446-49E7-8E83-22D90C64B6C6}" type="pres">
      <dgm:prSet presAssocID="{0818ABBC-BECA-4420-941E-03F357EA41C6}" presName="desTx" presStyleLbl="alignAccFollowNode1" presStyleIdx="1" presStyleCnt="4">
        <dgm:presLayoutVars>
          <dgm:bulletEnabled val="1"/>
        </dgm:presLayoutVars>
      </dgm:prSet>
      <dgm:spPr/>
    </dgm:pt>
    <dgm:pt modelId="{E2A7B063-6B04-42F3-A206-3CC97DED05C2}" type="pres">
      <dgm:prSet presAssocID="{45117975-F579-4D12-ACA1-8EFA72B534A4}" presName="space" presStyleCnt="0"/>
      <dgm:spPr/>
    </dgm:pt>
    <dgm:pt modelId="{83687E05-7767-42C2-B499-29EC70E0D8C6}" type="pres">
      <dgm:prSet presAssocID="{87F35B99-BFA8-4232-B27C-031235AF9A6A}" presName="composite" presStyleCnt="0"/>
      <dgm:spPr/>
    </dgm:pt>
    <dgm:pt modelId="{5B85C671-4C22-4797-9C88-4D95E5484671}" type="pres">
      <dgm:prSet presAssocID="{87F35B99-BFA8-4232-B27C-031235AF9A6A}" presName="parTx" presStyleLbl="alignNode1" presStyleIdx="2" presStyleCnt="4">
        <dgm:presLayoutVars>
          <dgm:chMax val="0"/>
          <dgm:chPref val="0"/>
          <dgm:bulletEnabled val="1"/>
        </dgm:presLayoutVars>
      </dgm:prSet>
      <dgm:spPr/>
    </dgm:pt>
    <dgm:pt modelId="{EE6B73A6-704E-48EA-91DB-D2BDFE436F11}" type="pres">
      <dgm:prSet presAssocID="{87F35B99-BFA8-4232-B27C-031235AF9A6A}" presName="desTx" presStyleLbl="alignAccFollowNode1" presStyleIdx="2" presStyleCnt="4">
        <dgm:presLayoutVars>
          <dgm:bulletEnabled val="1"/>
        </dgm:presLayoutVars>
      </dgm:prSet>
      <dgm:spPr/>
    </dgm:pt>
    <dgm:pt modelId="{E8289F82-F3C6-44DA-A6DD-3B4B461890AE}" type="pres">
      <dgm:prSet presAssocID="{DAEDD88A-0C21-4325-864C-AF63ED385102}" presName="space" presStyleCnt="0"/>
      <dgm:spPr/>
    </dgm:pt>
    <dgm:pt modelId="{BBFC74FB-729D-4768-9ECB-C50B4CE63049}" type="pres">
      <dgm:prSet presAssocID="{CC093C59-3AAF-46B4-B607-297AEE558DDA}" presName="composite" presStyleCnt="0"/>
      <dgm:spPr/>
    </dgm:pt>
    <dgm:pt modelId="{DF7DEDD7-2765-4ABD-AC90-1814EC367DA7}" type="pres">
      <dgm:prSet presAssocID="{CC093C59-3AAF-46B4-B607-297AEE558DDA}" presName="parTx" presStyleLbl="alignNode1" presStyleIdx="3" presStyleCnt="4">
        <dgm:presLayoutVars>
          <dgm:chMax val="0"/>
          <dgm:chPref val="0"/>
          <dgm:bulletEnabled val="1"/>
        </dgm:presLayoutVars>
      </dgm:prSet>
      <dgm:spPr/>
    </dgm:pt>
    <dgm:pt modelId="{3E256148-DCB4-45C2-B0C9-F1341F3CB8D6}" type="pres">
      <dgm:prSet presAssocID="{CC093C59-3AAF-46B4-B607-297AEE558DDA}" presName="desTx" presStyleLbl="alignAccFollowNode1" presStyleIdx="3" presStyleCnt="4">
        <dgm:presLayoutVars>
          <dgm:bulletEnabled val="1"/>
        </dgm:presLayoutVars>
      </dgm:prSet>
      <dgm:spPr/>
    </dgm:pt>
  </dgm:ptLst>
  <dgm:cxnLst>
    <dgm:cxn modelId="{9347751B-A926-4008-B109-364CD987FE64}" srcId="{CC093C59-3AAF-46B4-B607-297AEE558DDA}" destId="{EEB10F19-0AC6-4AA4-8CF5-919E3F864550}" srcOrd="3" destOrd="0" parTransId="{915F0171-D75B-4D7F-B4B2-F69078388241}" sibTransId="{073A2631-9446-45A7-9A9D-BAF659EECE61}"/>
    <dgm:cxn modelId="{BE170821-F2DE-455D-A26C-3B4C77845A5F}" srcId="{9FE2B1BB-48DB-42EA-A528-F10A55814ADF}" destId="{0818ABBC-BECA-4420-941E-03F357EA41C6}" srcOrd="1" destOrd="0" parTransId="{10392748-16C4-4973-86BB-C2C6B2CBFC70}" sibTransId="{45117975-F579-4D12-ACA1-8EFA72B534A4}"/>
    <dgm:cxn modelId="{7BC66C21-792C-40AA-BDCD-47DF0E2DD26E}" srcId="{87F35B99-BFA8-4232-B27C-031235AF9A6A}" destId="{C6004484-AB0B-408A-B862-F93056EDBB94}" srcOrd="3" destOrd="0" parTransId="{DDC9ED44-D374-461E-A086-088DD9226128}" sibTransId="{46D28F30-C1B9-43D2-8725-135C6BAD9272}"/>
    <dgm:cxn modelId="{263A3129-89DB-470D-B8C0-9B025187CAF6}" srcId="{CC093C59-3AAF-46B4-B607-297AEE558DDA}" destId="{98F9EBFB-4D00-44D8-8622-6FC3445ED1A1}" srcOrd="0" destOrd="0" parTransId="{EFD85CA2-13A0-4C34-8DEE-EA7A019DF400}" sibTransId="{56924973-BF48-4BCA-ADB9-95492E76C43D}"/>
    <dgm:cxn modelId="{BBDC6729-50D3-49DC-B0DC-8F7AED70C52A}" type="presOf" srcId="{98F9EBFB-4D00-44D8-8622-6FC3445ED1A1}" destId="{3E256148-DCB4-45C2-B0C9-F1341F3CB8D6}" srcOrd="0" destOrd="0" presId="urn:microsoft.com/office/officeart/2005/8/layout/hList1"/>
    <dgm:cxn modelId="{8387CB2A-B9EE-4F9D-903F-51CC1B4F5FA6}" srcId="{87F35B99-BFA8-4232-B27C-031235AF9A6A}" destId="{0773AC67-C8F4-4181-9A84-6CE732AA7DF0}" srcOrd="1" destOrd="0" parTransId="{5020C951-1FFE-4A98-993B-7DF70E9FEA5F}" sibTransId="{6581BA21-3FB8-43E6-AD45-98F3709F2252}"/>
    <dgm:cxn modelId="{3CBAE42C-7BF2-4083-AA40-3E12035FE715}" type="presOf" srcId="{0818ABBC-BECA-4420-941E-03F357EA41C6}" destId="{91E96A77-BB2E-45EA-8B06-905943022786}" srcOrd="0" destOrd="0" presId="urn:microsoft.com/office/officeart/2005/8/layout/hList1"/>
    <dgm:cxn modelId="{91F2F22E-3F68-4FC3-8372-3096C18C667F}" srcId="{9FE2B1BB-48DB-42EA-A528-F10A55814ADF}" destId="{87F35B99-BFA8-4232-B27C-031235AF9A6A}" srcOrd="2" destOrd="0" parTransId="{DB748182-29E0-41A8-8A5C-DF7F8705D234}" sibTransId="{DAEDD88A-0C21-4325-864C-AF63ED385102}"/>
    <dgm:cxn modelId="{F66CB930-7CA0-4828-8F33-371710716759}" type="presOf" srcId="{4D77BE4E-ED64-4906-B167-026E54C90B7B}" destId="{3E256148-DCB4-45C2-B0C9-F1341F3CB8D6}" srcOrd="0" destOrd="4" presId="urn:microsoft.com/office/officeart/2005/8/layout/hList1"/>
    <dgm:cxn modelId="{F1C81E5B-AB13-417B-8C0C-8D98C146175F}" type="presOf" srcId="{B91612CA-F7F1-419B-8871-4A4ED54F2F5F}" destId="{E96F6A9B-6446-49E7-8E83-22D90C64B6C6}" srcOrd="0" destOrd="1" presId="urn:microsoft.com/office/officeart/2005/8/layout/hList1"/>
    <dgm:cxn modelId="{A4EF2B42-26AF-4106-8965-C95DB7639B1E}" srcId="{0818ABBC-BECA-4420-941E-03F357EA41C6}" destId="{B91612CA-F7F1-419B-8871-4A4ED54F2F5F}" srcOrd="1" destOrd="0" parTransId="{5643B2B0-69E2-4131-ACE5-4B91FE36B621}" sibTransId="{9D22F6AE-89CB-4B31-A390-4F05C0B8C5BC}"/>
    <dgm:cxn modelId="{14FE4146-E809-4B32-8A93-64D37D6B46CB}" type="presOf" srcId="{87F35B99-BFA8-4232-B27C-031235AF9A6A}" destId="{5B85C671-4C22-4797-9C88-4D95E5484671}" srcOrd="0" destOrd="0" presId="urn:microsoft.com/office/officeart/2005/8/layout/hList1"/>
    <dgm:cxn modelId="{0AC69F68-60B4-4B7B-9712-A1EAF50F5DF9}" type="presOf" srcId="{95C4F81A-8849-4A72-8F6C-69A334DC4489}" destId="{E91A5DEE-F9ED-43FC-86B3-91ECA01DAFA0}" srcOrd="0" destOrd="0" presId="urn:microsoft.com/office/officeart/2005/8/layout/hList1"/>
    <dgm:cxn modelId="{56190A4A-1ACD-4272-91DD-F4C5F0EC9922}" type="presOf" srcId="{745E371D-771F-4152-BA69-07889BB95727}" destId="{3E256148-DCB4-45C2-B0C9-F1341F3CB8D6}" srcOrd="0" destOrd="2" presId="urn:microsoft.com/office/officeart/2005/8/layout/hList1"/>
    <dgm:cxn modelId="{D31DA64C-E7B7-4DCC-888A-89519910F2FA}" type="presOf" srcId="{CC093C59-3AAF-46B4-B607-297AEE558DDA}" destId="{DF7DEDD7-2765-4ABD-AC90-1814EC367DA7}" srcOrd="0" destOrd="0" presId="urn:microsoft.com/office/officeart/2005/8/layout/hList1"/>
    <dgm:cxn modelId="{8DFE1C52-7587-4237-8059-70A9FC888E5D}" type="presOf" srcId="{B9C1BD62-C84B-42A5-B2CC-7EC2D3A2C6E3}" destId="{E96F6A9B-6446-49E7-8E83-22D90C64B6C6}" srcOrd="0" destOrd="2" presId="urn:microsoft.com/office/officeart/2005/8/layout/hList1"/>
    <dgm:cxn modelId="{24479752-8127-404F-9AFC-DB17C91E257C}" type="presOf" srcId="{18E5650C-8135-4CA4-A6A6-FABF0A3821C9}" destId="{EE6B73A6-704E-48EA-91DB-D2BDFE436F11}" srcOrd="0" destOrd="2" presId="urn:microsoft.com/office/officeart/2005/8/layout/hList1"/>
    <dgm:cxn modelId="{2A30CE72-92C3-4741-8C00-AFFF162B94F9}" srcId="{0818ABBC-BECA-4420-941E-03F357EA41C6}" destId="{EE6BBDA8-393C-44EB-95C4-C4D279663181}" srcOrd="4" destOrd="0" parTransId="{19685DD1-4550-499C-AE96-833BB75F043D}" sibTransId="{26E94B44-9F01-4827-B4C2-52E3A8B90C8C}"/>
    <dgm:cxn modelId="{3C41F673-7BDD-4EA1-8CBE-1F8D2A3EF32D}" srcId="{0818ABBC-BECA-4420-941E-03F357EA41C6}" destId="{323AADC8-5A69-445F-B37B-50912E7F525C}" srcOrd="3" destOrd="0" parTransId="{19C58AB0-1F69-40F3-8229-AF8E37CD0FF2}" sibTransId="{CCCE9CAC-C1FF-4990-93B7-3CD0803F595C}"/>
    <dgm:cxn modelId="{D732FB55-B49F-4895-825C-D17662F187F7}" type="presOf" srcId="{323AADC8-5A69-445F-B37B-50912E7F525C}" destId="{E96F6A9B-6446-49E7-8E83-22D90C64B6C6}" srcOrd="0" destOrd="3" presId="urn:microsoft.com/office/officeart/2005/8/layout/hList1"/>
    <dgm:cxn modelId="{CF586D7A-313F-4296-9B1D-B730C98964EA}" srcId="{0818ABBC-BECA-4420-941E-03F357EA41C6}" destId="{7FAE497B-A71F-4EAB-972D-1886C64226DA}" srcOrd="0" destOrd="0" parTransId="{E0626497-3984-4655-B5D8-B19893189ADD}" sibTransId="{944766B7-58DD-46F5-BC4F-46EB26074E98}"/>
    <dgm:cxn modelId="{B41A5280-BCCE-450D-A9DA-7F5EACD58BD7}" type="presOf" srcId="{EF425324-3F28-452B-AEA6-D3303554E778}" destId="{3E256148-DCB4-45C2-B0C9-F1341F3CB8D6}" srcOrd="0" destOrd="1" presId="urn:microsoft.com/office/officeart/2005/8/layout/hList1"/>
    <dgm:cxn modelId="{515BCD8A-193D-4495-9675-860885878548}" type="presOf" srcId="{EE6BBDA8-393C-44EB-95C4-C4D279663181}" destId="{E96F6A9B-6446-49E7-8E83-22D90C64B6C6}" srcOrd="0" destOrd="4" presId="urn:microsoft.com/office/officeart/2005/8/layout/hList1"/>
    <dgm:cxn modelId="{2A386795-C049-4A74-8C86-E1C13AFF0C9B}" srcId="{CC093C59-3AAF-46B4-B607-297AEE558DDA}" destId="{745E371D-771F-4152-BA69-07889BB95727}" srcOrd="2" destOrd="0" parTransId="{AA806D75-9C70-42EC-AFFA-F9E541782054}" sibTransId="{3746FBED-DB3D-4DEA-B701-A4E32E3B13B7}"/>
    <dgm:cxn modelId="{DD23259F-3E45-41FF-8F9F-FFB3A576D0ED}" type="presOf" srcId="{CCC83026-6FFB-4257-8F07-EC05676D78A9}" destId="{EE6B73A6-704E-48EA-91DB-D2BDFE436F11}" srcOrd="0" destOrd="4" presId="urn:microsoft.com/office/officeart/2005/8/layout/hList1"/>
    <dgm:cxn modelId="{78C59DA5-6645-497B-B471-4D11DB5384C3}" type="presOf" srcId="{79DAADD2-4B04-4754-BD2C-60B5C1CFD769}" destId="{CBBAB02C-7151-4D0B-99BE-626E7772C3BB}" srcOrd="0" destOrd="0" presId="urn:microsoft.com/office/officeart/2005/8/layout/hList1"/>
    <dgm:cxn modelId="{6DB6F4A8-4FDD-4348-8567-90E6B83E7B3B}" type="presOf" srcId="{7FAE497B-A71F-4EAB-972D-1886C64226DA}" destId="{E96F6A9B-6446-49E7-8E83-22D90C64B6C6}" srcOrd="0" destOrd="0" presId="urn:microsoft.com/office/officeart/2005/8/layout/hList1"/>
    <dgm:cxn modelId="{4C1920B1-6E9D-4AEA-B689-CD56EC8990E3}" srcId="{87F35B99-BFA8-4232-B27C-031235AF9A6A}" destId="{18E5650C-8135-4CA4-A6A6-FABF0A3821C9}" srcOrd="2" destOrd="0" parTransId="{25F56876-3F31-434E-9EBC-9E720E971C9D}" sibTransId="{54C7958A-89CE-4714-A4F4-C2638F4B2ECB}"/>
    <dgm:cxn modelId="{F8F5E8B4-4C6B-4F77-B49E-C2B682463692}" type="presOf" srcId="{0773AC67-C8F4-4181-9A84-6CE732AA7DF0}" destId="{EE6B73A6-704E-48EA-91DB-D2BDFE436F11}" srcOrd="0" destOrd="1" presId="urn:microsoft.com/office/officeart/2005/8/layout/hList1"/>
    <dgm:cxn modelId="{9B6E56B6-1DAC-46E1-8C67-9DCED6BE8532}" srcId="{0818ABBC-BECA-4420-941E-03F357EA41C6}" destId="{B9C1BD62-C84B-42A5-B2CC-7EC2D3A2C6E3}" srcOrd="2" destOrd="0" parTransId="{B2702970-82DC-46BE-B113-78A5D1243C98}" sibTransId="{C97F0E14-1EC1-43FC-9AD7-6CC398A6F75E}"/>
    <dgm:cxn modelId="{CD62C9B6-BAA0-4182-A705-CD021F10DCBA}" type="presOf" srcId="{C6004484-AB0B-408A-B862-F93056EDBB94}" destId="{EE6B73A6-704E-48EA-91DB-D2BDFE436F11}" srcOrd="0" destOrd="3" presId="urn:microsoft.com/office/officeart/2005/8/layout/hList1"/>
    <dgm:cxn modelId="{88A459B8-E2BD-4D0A-95DA-60D4A7B6A4AC}" srcId="{87F35B99-BFA8-4232-B27C-031235AF9A6A}" destId="{7792B846-839D-4250-B115-BF7D8998090D}" srcOrd="0" destOrd="0" parTransId="{C6361393-93C2-4713-96BA-CD76FC4928EF}" sibTransId="{268ED12A-126D-427D-81B5-99A7341AAA42}"/>
    <dgm:cxn modelId="{C41C8EBC-92E1-4776-A099-BF0DC5732C58}" srcId="{9FE2B1BB-48DB-42EA-A528-F10A55814ADF}" destId="{CC093C59-3AAF-46B4-B607-297AEE558DDA}" srcOrd="3" destOrd="0" parTransId="{7A753E24-B1F2-4464-AFAF-AA746B6B8C09}" sibTransId="{3CA5B0CE-3586-47E7-BAF0-F450711E73BA}"/>
    <dgm:cxn modelId="{359A18C6-9CA6-40B0-8B49-B4E9C5EA01B0}" srcId="{CC093C59-3AAF-46B4-B607-297AEE558DDA}" destId="{EF425324-3F28-452B-AEA6-D3303554E778}" srcOrd="1" destOrd="0" parTransId="{0BC2CBFA-0E88-4845-9482-3FB12694E30A}" sibTransId="{81C14211-DE26-4F4A-A679-61C500086BCB}"/>
    <dgm:cxn modelId="{71DC51C8-03B0-4F9D-BC6A-1EBB6AE7A68F}" srcId="{87F35B99-BFA8-4232-B27C-031235AF9A6A}" destId="{CCC83026-6FFB-4257-8F07-EC05676D78A9}" srcOrd="4" destOrd="0" parTransId="{D86159E5-15A4-4A11-A399-C801B6CED079}" sibTransId="{1A60C533-71CF-4CAD-A0E0-F3BA171D1FDB}"/>
    <dgm:cxn modelId="{F58F1DCD-39D8-487E-ACED-ABACE860DF32}" srcId="{CC093C59-3AAF-46B4-B607-297AEE558DDA}" destId="{4D77BE4E-ED64-4906-B167-026E54C90B7B}" srcOrd="4" destOrd="0" parTransId="{F0D25D83-C16E-4770-853A-55BBA5A002AC}" sibTransId="{AC07E209-B62C-491C-9469-7D5FCA1AD00D}"/>
    <dgm:cxn modelId="{FF5724D7-E5D3-49C1-A9AD-D8BFF5F653B9}" srcId="{9FE2B1BB-48DB-42EA-A528-F10A55814ADF}" destId="{95C4F81A-8849-4A72-8F6C-69A334DC4489}" srcOrd="0" destOrd="0" parTransId="{C9100285-813F-41EE-B769-C1261064C74A}" sibTransId="{C68388BA-3EC9-4FC2-8268-D4B7CBD5FE20}"/>
    <dgm:cxn modelId="{511191E0-682E-4EE3-BF25-44E2D49C30D9}" type="presOf" srcId="{9FE2B1BB-48DB-42EA-A528-F10A55814ADF}" destId="{55ADC184-65D3-4529-B9FB-832C1DD162BA}" srcOrd="0" destOrd="0" presId="urn:microsoft.com/office/officeart/2005/8/layout/hList1"/>
    <dgm:cxn modelId="{E6790BF4-E221-4240-B361-E605CB4226A0}" type="presOf" srcId="{EEB10F19-0AC6-4AA4-8CF5-919E3F864550}" destId="{3E256148-DCB4-45C2-B0C9-F1341F3CB8D6}" srcOrd="0" destOrd="3" presId="urn:microsoft.com/office/officeart/2005/8/layout/hList1"/>
    <dgm:cxn modelId="{15F5FBF8-5821-415C-BB89-13791EF41BA2}" srcId="{95C4F81A-8849-4A72-8F6C-69A334DC4489}" destId="{79DAADD2-4B04-4754-BD2C-60B5C1CFD769}" srcOrd="0" destOrd="0" parTransId="{966AA3EF-3834-4AFB-A932-5ED4843F7DAF}" sibTransId="{90E0DAC0-92F9-49E8-9AF0-6F9714A2A5F6}"/>
    <dgm:cxn modelId="{54FD74FA-569F-4E9E-89C0-1C85F78F9811}" type="presOf" srcId="{7792B846-839D-4250-B115-BF7D8998090D}" destId="{EE6B73A6-704E-48EA-91DB-D2BDFE436F11}" srcOrd="0" destOrd="0" presId="urn:microsoft.com/office/officeart/2005/8/layout/hList1"/>
    <dgm:cxn modelId="{1A20BE05-7666-4F5D-B4ED-0AC5A6283F51}" type="presParOf" srcId="{55ADC184-65D3-4529-B9FB-832C1DD162BA}" destId="{44E4E1C4-DFB7-45EF-814A-C57176842388}" srcOrd="0" destOrd="0" presId="urn:microsoft.com/office/officeart/2005/8/layout/hList1"/>
    <dgm:cxn modelId="{1DB63963-56F6-4452-9412-7D6B6CD27992}" type="presParOf" srcId="{44E4E1C4-DFB7-45EF-814A-C57176842388}" destId="{E91A5DEE-F9ED-43FC-86B3-91ECA01DAFA0}" srcOrd="0" destOrd="0" presId="urn:microsoft.com/office/officeart/2005/8/layout/hList1"/>
    <dgm:cxn modelId="{6EF1224F-AD80-4931-8834-8F209A8F3F50}" type="presParOf" srcId="{44E4E1C4-DFB7-45EF-814A-C57176842388}" destId="{CBBAB02C-7151-4D0B-99BE-626E7772C3BB}" srcOrd="1" destOrd="0" presId="urn:microsoft.com/office/officeart/2005/8/layout/hList1"/>
    <dgm:cxn modelId="{27E0BD3A-190A-4D68-8967-8FAC28FFBF2C}" type="presParOf" srcId="{55ADC184-65D3-4529-B9FB-832C1DD162BA}" destId="{B782D59F-02D2-43CD-9833-D98B6C7BBEFA}" srcOrd="1" destOrd="0" presId="urn:microsoft.com/office/officeart/2005/8/layout/hList1"/>
    <dgm:cxn modelId="{D5F5AA98-3698-42CF-AEE3-E094B7F617AF}" type="presParOf" srcId="{55ADC184-65D3-4529-B9FB-832C1DD162BA}" destId="{30D72A32-00FE-4B1C-9FF1-994DC9215050}" srcOrd="2" destOrd="0" presId="urn:microsoft.com/office/officeart/2005/8/layout/hList1"/>
    <dgm:cxn modelId="{070E2F79-AE13-400D-B20D-A91BD3F71C3B}" type="presParOf" srcId="{30D72A32-00FE-4B1C-9FF1-994DC9215050}" destId="{91E96A77-BB2E-45EA-8B06-905943022786}" srcOrd="0" destOrd="0" presId="urn:microsoft.com/office/officeart/2005/8/layout/hList1"/>
    <dgm:cxn modelId="{F2F662EC-D696-4014-BCC1-4C74E7E88C33}" type="presParOf" srcId="{30D72A32-00FE-4B1C-9FF1-994DC9215050}" destId="{E96F6A9B-6446-49E7-8E83-22D90C64B6C6}" srcOrd="1" destOrd="0" presId="urn:microsoft.com/office/officeart/2005/8/layout/hList1"/>
    <dgm:cxn modelId="{2263FC79-2717-46BE-A2C6-A60E6F624360}" type="presParOf" srcId="{55ADC184-65D3-4529-B9FB-832C1DD162BA}" destId="{E2A7B063-6B04-42F3-A206-3CC97DED05C2}" srcOrd="3" destOrd="0" presId="urn:microsoft.com/office/officeart/2005/8/layout/hList1"/>
    <dgm:cxn modelId="{3B7FC204-AFF4-40CD-9CAA-52CE53833F88}" type="presParOf" srcId="{55ADC184-65D3-4529-B9FB-832C1DD162BA}" destId="{83687E05-7767-42C2-B499-29EC70E0D8C6}" srcOrd="4" destOrd="0" presId="urn:microsoft.com/office/officeart/2005/8/layout/hList1"/>
    <dgm:cxn modelId="{953FC282-DC20-4371-B34F-30BD9A86F429}" type="presParOf" srcId="{83687E05-7767-42C2-B499-29EC70E0D8C6}" destId="{5B85C671-4C22-4797-9C88-4D95E5484671}" srcOrd="0" destOrd="0" presId="urn:microsoft.com/office/officeart/2005/8/layout/hList1"/>
    <dgm:cxn modelId="{26F9E0F6-BDC1-4D0E-9054-DB6806F2D7A3}" type="presParOf" srcId="{83687E05-7767-42C2-B499-29EC70E0D8C6}" destId="{EE6B73A6-704E-48EA-91DB-D2BDFE436F11}" srcOrd="1" destOrd="0" presId="urn:microsoft.com/office/officeart/2005/8/layout/hList1"/>
    <dgm:cxn modelId="{58849743-659F-4D9C-8AB2-525695026755}" type="presParOf" srcId="{55ADC184-65D3-4529-B9FB-832C1DD162BA}" destId="{E8289F82-F3C6-44DA-A6DD-3B4B461890AE}" srcOrd="5" destOrd="0" presId="urn:microsoft.com/office/officeart/2005/8/layout/hList1"/>
    <dgm:cxn modelId="{7606DF88-E488-4B0C-9D5F-1DB2A49A1791}" type="presParOf" srcId="{55ADC184-65D3-4529-B9FB-832C1DD162BA}" destId="{BBFC74FB-729D-4768-9ECB-C50B4CE63049}" srcOrd="6" destOrd="0" presId="urn:microsoft.com/office/officeart/2005/8/layout/hList1"/>
    <dgm:cxn modelId="{F6913109-69E3-4AB4-BA0E-773BE298739F}" type="presParOf" srcId="{BBFC74FB-729D-4768-9ECB-C50B4CE63049}" destId="{DF7DEDD7-2765-4ABD-AC90-1814EC367DA7}" srcOrd="0" destOrd="0" presId="urn:microsoft.com/office/officeart/2005/8/layout/hList1"/>
    <dgm:cxn modelId="{C3861BBB-B899-4510-B6E8-8CFA225BD1BC}" type="presParOf" srcId="{BBFC74FB-729D-4768-9ECB-C50B4CE63049}" destId="{3E256148-DCB4-45C2-B0C9-F1341F3CB8D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42BAF3-9524-4EF8-82D4-0C8868EBD12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35F327D-64AA-4CDD-882C-08D7CE5B6914}">
      <dgm:prSet phldrT="[Text]" phldr="0"/>
      <dgm:spPr/>
      <dgm:t>
        <a:bodyPr/>
        <a:lstStyle/>
        <a:p>
          <a:r>
            <a:rPr lang="en-US" dirty="0"/>
            <a:t>Suppliers</a:t>
          </a:r>
        </a:p>
      </dgm:t>
    </dgm:pt>
    <dgm:pt modelId="{FC09CDC2-32CB-4DAE-BC15-480AF3BC1352}" type="parTrans" cxnId="{F09764D6-3C05-443B-A11D-02125FE28094}">
      <dgm:prSet/>
      <dgm:spPr/>
      <dgm:t>
        <a:bodyPr/>
        <a:lstStyle/>
        <a:p>
          <a:endParaRPr lang="en-US"/>
        </a:p>
      </dgm:t>
    </dgm:pt>
    <dgm:pt modelId="{5C767883-3FF8-46A5-AB11-8DB4582A0DF6}" type="sibTrans" cxnId="{F09764D6-3C05-443B-A11D-02125FE28094}">
      <dgm:prSet/>
      <dgm:spPr/>
      <dgm:t>
        <a:bodyPr/>
        <a:lstStyle/>
        <a:p>
          <a:endParaRPr lang="en-US"/>
        </a:p>
      </dgm:t>
    </dgm:pt>
    <dgm:pt modelId="{5847198B-50A0-4E84-92FE-D3736ECCE8D4}">
      <dgm:prSet phldrT="[Text]" phldr="0"/>
      <dgm:spPr/>
      <dgm:t>
        <a:bodyPr/>
        <a:lstStyle/>
        <a:p>
          <a:r>
            <a:rPr lang="en-US" dirty="0"/>
            <a:t>Inputs</a:t>
          </a:r>
        </a:p>
      </dgm:t>
    </dgm:pt>
    <dgm:pt modelId="{1842B4F6-FE2D-4E39-8DDD-CFE2F9BC68D1}" type="parTrans" cxnId="{A234D703-89A0-44A0-970E-1E59380C15B2}">
      <dgm:prSet/>
      <dgm:spPr/>
      <dgm:t>
        <a:bodyPr/>
        <a:lstStyle/>
        <a:p>
          <a:endParaRPr lang="en-US"/>
        </a:p>
      </dgm:t>
    </dgm:pt>
    <dgm:pt modelId="{C045D490-B9FB-4D5E-977B-12310FF5722B}" type="sibTrans" cxnId="{A234D703-89A0-44A0-970E-1E59380C15B2}">
      <dgm:prSet/>
      <dgm:spPr/>
      <dgm:t>
        <a:bodyPr/>
        <a:lstStyle/>
        <a:p>
          <a:endParaRPr lang="en-US"/>
        </a:p>
      </dgm:t>
    </dgm:pt>
    <dgm:pt modelId="{CCE5B6E1-BF99-43CE-A28B-C6EBF4225A70}">
      <dgm:prSet phldrT="[Text]" phldr="0"/>
      <dgm:spPr/>
      <dgm:t>
        <a:bodyPr/>
        <a:lstStyle/>
        <a:p>
          <a:r>
            <a:rPr lang="en-US" dirty="0"/>
            <a:t>Processes</a:t>
          </a:r>
        </a:p>
      </dgm:t>
    </dgm:pt>
    <dgm:pt modelId="{B1A735DB-87E5-4AEF-B98B-B49C08BBFF43}" type="parTrans" cxnId="{B59044C6-2D55-4A37-8A9B-262EA73A518F}">
      <dgm:prSet/>
      <dgm:spPr/>
      <dgm:t>
        <a:bodyPr/>
        <a:lstStyle/>
        <a:p>
          <a:endParaRPr lang="en-US"/>
        </a:p>
      </dgm:t>
    </dgm:pt>
    <dgm:pt modelId="{4D962431-D170-4374-9964-82471C5DF844}" type="sibTrans" cxnId="{B59044C6-2D55-4A37-8A9B-262EA73A518F}">
      <dgm:prSet/>
      <dgm:spPr/>
      <dgm:t>
        <a:bodyPr/>
        <a:lstStyle/>
        <a:p>
          <a:endParaRPr lang="en-US"/>
        </a:p>
      </dgm:t>
    </dgm:pt>
    <dgm:pt modelId="{7FF3296D-5813-46A1-B7FB-A1F60065DEAD}">
      <dgm:prSet phldrT="[Text]" phldr="0"/>
      <dgm:spPr/>
      <dgm:t>
        <a:bodyPr/>
        <a:lstStyle/>
        <a:p>
          <a:pPr>
            <a:buFont typeface="+mj-lt"/>
            <a:buAutoNum type="arabicPeriod"/>
          </a:pPr>
          <a:r>
            <a:rPr lang="en-US" dirty="0"/>
            <a:t>Material receiving &amp; inspection</a:t>
          </a:r>
        </a:p>
      </dgm:t>
    </dgm:pt>
    <dgm:pt modelId="{D3B8C74B-8E68-4CCA-AF61-D91AD153847B}" type="parTrans" cxnId="{86E738A0-A9F0-4327-A974-6E78EA9FD861}">
      <dgm:prSet/>
      <dgm:spPr/>
      <dgm:t>
        <a:bodyPr/>
        <a:lstStyle/>
        <a:p>
          <a:endParaRPr lang="en-US"/>
        </a:p>
      </dgm:t>
    </dgm:pt>
    <dgm:pt modelId="{8952797E-CD9A-411E-82F4-B26B76A64C0F}" type="sibTrans" cxnId="{86E738A0-A9F0-4327-A974-6E78EA9FD861}">
      <dgm:prSet/>
      <dgm:spPr/>
      <dgm:t>
        <a:bodyPr/>
        <a:lstStyle/>
        <a:p>
          <a:endParaRPr lang="en-US"/>
        </a:p>
      </dgm:t>
    </dgm:pt>
    <dgm:pt modelId="{BD16EDDA-FF3F-49E0-9DD8-6AC1D2A35735}">
      <dgm:prSet phldrT="[Text]" phldr="0"/>
      <dgm:spPr/>
      <dgm:t>
        <a:bodyPr/>
        <a:lstStyle/>
        <a:p>
          <a:pPr>
            <a:buFont typeface="+mj-lt"/>
            <a:buAutoNum type="arabicPeriod"/>
          </a:pPr>
          <a:r>
            <a:rPr lang="en-US" dirty="0"/>
            <a:t>Outputs</a:t>
          </a:r>
        </a:p>
      </dgm:t>
    </dgm:pt>
    <dgm:pt modelId="{F7F4A4CC-9795-4A05-B801-2270FD124A7E}" type="parTrans" cxnId="{E8159F11-A800-4B2B-B9D6-EF04DDF9FD93}">
      <dgm:prSet/>
      <dgm:spPr/>
      <dgm:t>
        <a:bodyPr/>
        <a:lstStyle/>
        <a:p>
          <a:endParaRPr lang="en-US"/>
        </a:p>
      </dgm:t>
    </dgm:pt>
    <dgm:pt modelId="{5F4A39DD-F1E2-4838-A6FA-FB186DF3790B}" type="sibTrans" cxnId="{E8159F11-A800-4B2B-B9D6-EF04DDF9FD93}">
      <dgm:prSet/>
      <dgm:spPr/>
      <dgm:t>
        <a:bodyPr/>
        <a:lstStyle/>
        <a:p>
          <a:endParaRPr lang="en-US"/>
        </a:p>
      </dgm:t>
    </dgm:pt>
    <dgm:pt modelId="{52BAF508-F985-429F-B260-F938A197515C}">
      <dgm:prSet phldrT="[Text]" phldr="0"/>
      <dgm:spPr/>
      <dgm:t>
        <a:bodyPr/>
        <a:lstStyle/>
        <a:p>
          <a:pPr>
            <a:buFont typeface="+mj-lt"/>
            <a:buAutoNum type="arabicPeriod"/>
          </a:pPr>
          <a:r>
            <a:rPr lang="en-US"/>
            <a:t>Customers</a:t>
          </a:r>
          <a:endParaRPr lang="en-US" dirty="0"/>
        </a:p>
      </dgm:t>
    </dgm:pt>
    <dgm:pt modelId="{0AFC40C9-DB62-4014-BF77-EF0538C5B7D8}" type="parTrans" cxnId="{C8A95365-E3DA-4748-8F03-ECCD3A3C2583}">
      <dgm:prSet/>
      <dgm:spPr/>
      <dgm:t>
        <a:bodyPr/>
        <a:lstStyle/>
        <a:p>
          <a:endParaRPr lang="en-US"/>
        </a:p>
      </dgm:t>
    </dgm:pt>
    <dgm:pt modelId="{1E1CDE29-07B7-4C5C-B304-75751B8CA7B1}" type="sibTrans" cxnId="{C8A95365-E3DA-4748-8F03-ECCD3A3C2583}">
      <dgm:prSet/>
      <dgm:spPr/>
      <dgm:t>
        <a:bodyPr/>
        <a:lstStyle/>
        <a:p>
          <a:endParaRPr lang="en-US"/>
        </a:p>
      </dgm:t>
    </dgm:pt>
    <dgm:pt modelId="{F01892CB-94F5-47BF-A800-2CBDF3C33B73}">
      <dgm:prSet phldrT="[Text]" phldr="0"/>
      <dgm:spPr/>
      <dgm:t>
        <a:bodyPr/>
        <a:lstStyle/>
        <a:p>
          <a:pPr>
            <a:buFont typeface="Arial" panose="020B0604020202020204" pitchFamily="34" charset="0"/>
            <a:buChar char="•"/>
          </a:pPr>
          <a:r>
            <a:rPr lang="en-US" dirty="0"/>
            <a:t>Finished precision parts</a:t>
          </a:r>
        </a:p>
      </dgm:t>
    </dgm:pt>
    <dgm:pt modelId="{8231D7F0-ACE6-4CE3-91A8-85E92FEF5DC4}" type="parTrans" cxnId="{270ED218-00D7-4975-835D-AD11A621DEFE}">
      <dgm:prSet/>
      <dgm:spPr/>
      <dgm:t>
        <a:bodyPr/>
        <a:lstStyle/>
        <a:p>
          <a:endParaRPr lang="en-US"/>
        </a:p>
      </dgm:t>
    </dgm:pt>
    <dgm:pt modelId="{68019CEA-DF44-4C83-9501-E00670E1859A}" type="sibTrans" cxnId="{270ED218-00D7-4975-835D-AD11A621DEFE}">
      <dgm:prSet/>
      <dgm:spPr/>
      <dgm:t>
        <a:bodyPr/>
        <a:lstStyle/>
        <a:p>
          <a:endParaRPr lang="en-US"/>
        </a:p>
      </dgm:t>
    </dgm:pt>
    <dgm:pt modelId="{78CC2F4A-3B4D-4C90-9DC1-EADB67ED272C}">
      <dgm:prSet phldrT="[Text]" phldr="0"/>
      <dgm:spPr/>
      <dgm:t>
        <a:bodyPr/>
        <a:lstStyle/>
        <a:p>
          <a:pPr>
            <a:buFont typeface="Arial" panose="020B0604020202020204" pitchFamily="34" charset="0"/>
            <a:buChar char="•"/>
          </a:pPr>
          <a:r>
            <a:rPr lang="en-US" dirty="0"/>
            <a:t>Raw materials (sheets, bars)</a:t>
          </a:r>
        </a:p>
      </dgm:t>
    </dgm:pt>
    <dgm:pt modelId="{5CA42256-E49C-4153-8B35-21826D8B1E04}" type="parTrans" cxnId="{EFF98E07-900C-490B-8AE2-4436EA8C61D5}">
      <dgm:prSet/>
      <dgm:spPr/>
      <dgm:t>
        <a:bodyPr/>
        <a:lstStyle/>
        <a:p>
          <a:endParaRPr lang="en-US"/>
        </a:p>
      </dgm:t>
    </dgm:pt>
    <dgm:pt modelId="{504378D9-B98D-405D-891F-8BE33C86D3C5}" type="sibTrans" cxnId="{EFF98E07-900C-490B-8AE2-4436EA8C61D5}">
      <dgm:prSet/>
      <dgm:spPr/>
      <dgm:t>
        <a:bodyPr/>
        <a:lstStyle/>
        <a:p>
          <a:endParaRPr lang="en-US"/>
        </a:p>
      </dgm:t>
    </dgm:pt>
    <dgm:pt modelId="{7E47F894-3D2A-44C1-8B72-0FD75B7168E5}">
      <dgm:prSet phldrT="[Text]" phldr="0"/>
      <dgm:spPr/>
      <dgm:t>
        <a:bodyPr/>
        <a:lstStyle/>
        <a:p>
          <a:pPr>
            <a:buFont typeface="Arial" panose="020B0604020202020204" pitchFamily="34" charset="0"/>
            <a:buChar char="•"/>
          </a:pPr>
          <a:r>
            <a:rPr lang="en-US" dirty="0"/>
            <a:t>Allegheny Technologies (raw materials)</a:t>
          </a:r>
        </a:p>
      </dgm:t>
    </dgm:pt>
    <dgm:pt modelId="{7655159E-A370-4991-B6D8-D8005529FC36}" type="parTrans" cxnId="{DC895F89-298A-4B65-89F0-87D951AA319B}">
      <dgm:prSet/>
      <dgm:spPr/>
      <dgm:t>
        <a:bodyPr/>
        <a:lstStyle/>
        <a:p>
          <a:endParaRPr lang="en-US"/>
        </a:p>
      </dgm:t>
    </dgm:pt>
    <dgm:pt modelId="{551A7E62-DBB8-4157-975D-D6AEC8DE9308}" type="sibTrans" cxnId="{DC895F89-298A-4B65-89F0-87D951AA319B}">
      <dgm:prSet/>
      <dgm:spPr/>
      <dgm:t>
        <a:bodyPr/>
        <a:lstStyle/>
        <a:p>
          <a:endParaRPr lang="en-US"/>
        </a:p>
      </dgm:t>
    </dgm:pt>
    <dgm:pt modelId="{913E9CCD-B0EF-4D72-BD18-D1EC01FC5168}">
      <dgm:prSet phldrT="[Text]" phldr="0"/>
      <dgm:spPr/>
      <dgm:t>
        <a:bodyPr/>
        <a:lstStyle/>
        <a:p>
          <a:pPr>
            <a:buFont typeface="Arial" panose="020B0604020202020204" pitchFamily="34" charset="0"/>
            <a:buChar char="•"/>
          </a:pPr>
          <a:r>
            <a:rPr lang="en-US" dirty="0"/>
            <a:t>Haas Automation (CNC equipment)</a:t>
          </a:r>
        </a:p>
      </dgm:t>
    </dgm:pt>
    <dgm:pt modelId="{8E00E431-C104-49FB-873B-5D36B9F56318}" type="parTrans" cxnId="{D4BF5217-E27A-4940-9652-885C40F333A3}">
      <dgm:prSet/>
      <dgm:spPr/>
      <dgm:t>
        <a:bodyPr/>
        <a:lstStyle/>
        <a:p>
          <a:endParaRPr lang="en-US"/>
        </a:p>
      </dgm:t>
    </dgm:pt>
    <dgm:pt modelId="{95116FB8-80FC-4B35-82F2-70201D422443}" type="sibTrans" cxnId="{D4BF5217-E27A-4940-9652-885C40F333A3}">
      <dgm:prSet/>
      <dgm:spPr/>
      <dgm:t>
        <a:bodyPr/>
        <a:lstStyle/>
        <a:p>
          <a:endParaRPr lang="en-US"/>
        </a:p>
      </dgm:t>
    </dgm:pt>
    <dgm:pt modelId="{ECEA211D-37DE-4B70-BFCA-577A13F6A8F6}">
      <dgm:prSet phldrT="[Text]" phldr="0"/>
      <dgm:spPr/>
      <dgm:t>
        <a:bodyPr/>
        <a:lstStyle/>
        <a:p>
          <a:pPr>
            <a:buFont typeface="Arial" panose="020B0604020202020204" pitchFamily="34" charset="0"/>
            <a:buChar char="•"/>
          </a:pPr>
          <a:r>
            <a:rPr lang="en-US" dirty="0"/>
            <a:t>Mitutoyo (inspection tools)</a:t>
          </a:r>
        </a:p>
      </dgm:t>
    </dgm:pt>
    <dgm:pt modelId="{E553D84A-2102-463A-99FF-821C932415FF}" type="parTrans" cxnId="{2BEBB959-5969-45F9-BA24-F83F27EBF022}">
      <dgm:prSet/>
      <dgm:spPr/>
      <dgm:t>
        <a:bodyPr/>
        <a:lstStyle/>
        <a:p>
          <a:endParaRPr lang="en-US"/>
        </a:p>
      </dgm:t>
    </dgm:pt>
    <dgm:pt modelId="{25F1FECB-0C4C-43F3-AC7D-27E053A0CA6A}" type="sibTrans" cxnId="{2BEBB959-5969-45F9-BA24-F83F27EBF022}">
      <dgm:prSet/>
      <dgm:spPr/>
      <dgm:t>
        <a:bodyPr/>
        <a:lstStyle/>
        <a:p>
          <a:endParaRPr lang="en-US"/>
        </a:p>
      </dgm:t>
    </dgm:pt>
    <dgm:pt modelId="{59522B60-D71D-432B-AF6D-50EF5FD0C0C7}">
      <dgm:prSet phldrT="[Text]" phldr="0"/>
      <dgm:spPr/>
      <dgm:t>
        <a:bodyPr/>
        <a:lstStyle/>
        <a:p>
          <a:pPr>
            <a:buFont typeface="Arial" panose="020B0604020202020204" pitchFamily="34" charset="0"/>
            <a:buChar char="•"/>
          </a:pPr>
          <a:r>
            <a:rPr lang="en-US" dirty="0"/>
            <a:t>Kennametal (cutting tools)</a:t>
          </a:r>
        </a:p>
      </dgm:t>
    </dgm:pt>
    <dgm:pt modelId="{9CA2F66B-E7C9-4207-925E-546F51CFED7F}" type="parTrans" cxnId="{19EDEDD9-764E-4C82-82D3-E845B9C62265}">
      <dgm:prSet/>
      <dgm:spPr/>
      <dgm:t>
        <a:bodyPr/>
        <a:lstStyle/>
        <a:p>
          <a:endParaRPr lang="en-US"/>
        </a:p>
      </dgm:t>
    </dgm:pt>
    <dgm:pt modelId="{FA6FA7A4-29EF-4F14-AC07-BB9D8DC8F2BB}" type="sibTrans" cxnId="{19EDEDD9-764E-4C82-82D3-E845B9C62265}">
      <dgm:prSet/>
      <dgm:spPr/>
      <dgm:t>
        <a:bodyPr/>
        <a:lstStyle/>
        <a:p>
          <a:endParaRPr lang="en-US"/>
        </a:p>
      </dgm:t>
    </dgm:pt>
    <dgm:pt modelId="{A1D17E44-67A0-4E23-A4F6-C8277A432A63}">
      <dgm:prSet phldrT="[Text]" phldr="0"/>
      <dgm:spPr/>
      <dgm:t>
        <a:bodyPr/>
        <a:lstStyle/>
        <a:p>
          <a:pPr>
            <a:buFont typeface="Arial" panose="020B0604020202020204" pitchFamily="34" charset="0"/>
            <a:buChar char="•"/>
          </a:pPr>
          <a:r>
            <a:rPr lang="en-US" dirty="0"/>
            <a:t>Customer specifications/drawings</a:t>
          </a:r>
        </a:p>
      </dgm:t>
    </dgm:pt>
    <dgm:pt modelId="{AB2D2C3D-260C-4062-B207-A33BFABBEEA9}" type="parTrans" cxnId="{CC354E18-A216-404E-8DD7-104755B2A66D}">
      <dgm:prSet/>
      <dgm:spPr/>
      <dgm:t>
        <a:bodyPr/>
        <a:lstStyle/>
        <a:p>
          <a:endParaRPr lang="en-US"/>
        </a:p>
      </dgm:t>
    </dgm:pt>
    <dgm:pt modelId="{D52F2C71-51FC-45C9-AA97-52E5CA6AA3C3}" type="sibTrans" cxnId="{CC354E18-A216-404E-8DD7-104755B2A66D}">
      <dgm:prSet/>
      <dgm:spPr/>
      <dgm:t>
        <a:bodyPr/>
        <a:lstStyle/>
        <a:p>
          <a:endParaRPr lang="en-US"/>
        </a:p>
      </dgm:t>
    </dgm:pt>
    <dgm:pt modelId="{E1986067-6365-4CA5-90C4-D40068F16070}">
      <dgm:prSet phldrT="[Text]" phldr="0"/>
      <dgm:spPr/>
      <dgm:t>
        <a:bodyPr/>
        <a:lstStyle/>
        <a:p>
          <a:pPr>
            <a:buFont typeface="Arial" panose="020B0604020202020204" pitchFamily="34" charset="0"/>
            <a:buChar char="•"/>
          </a:pPr>
          <a:r>
            <a:rPr lang="en-US" dirty="0"/>
            <a:t>Production schedules</a:t>
          </a:r>
        </a:p>
      </dgm:t>
    </dgm:pt>
    <dgm:pt modelId="{097E4E24-A2C6-4D39-9EB1-73135B73D7E1}" type="parTrans" cxnId="{CB5E16D5-537D-4973-9502-043D4DCBCEFB}">
      <dgm:prSet/>
      <dgm:spPr/>
      <dgm:t>
        <a:bodyPr/>
        <a:lstStyle/>
        <a:p>
          <a:endParaRPr lang="en-US"/>
        </a:p>
      </dgm:t>
    </dgm:pt>
    <dgm:pt modelId="{5BB33EE9-E568-473D-8EC7-F5E886702B67}" type="sibTrans" cxnId="{CB5E16D5-537D-4973-9502-043D4DCBCEFB}">
      <dgm:prSet/>
      <dgm:spPr/>
      <dgm:t>
        <a:bodyPr/>
        <a:lstStyle/>
        <a:p>
          <a:endParaRPr lang="en-US"/>
        </a:p>
      </dgm:t>
    </dgm:pt>
    <dgm:pt modelId="{8E0904A0-477E-4478-9D85-5A9F0A2CC5E3}">
      <dgm:prSet phldrT="[Text]" phldr="0"/>
      <dgm:spPr/>
      <dgm:t>
        <a:bodyPr/>
        <a:lstStyle/>
        <a:p>
          <a:pPr>
            <a:buFont typeface="Arial" panose="020B0604020202020204" pitchFamily="34" charset="0"/>
            <a:buChar char="•"/>
          </a:pPr>
          <a:r>
            <a:rPr lang="en-US" dirty="0"/>
            <a:t>Calibration standards</a:t>
          </a:r>
        </a:p>
      </dgm:t>
    </dgm:pt>
    <dgm:pt modelId="{78D4C970-E657-4CE2-BB90-796BCE1BCE44}" type="parTrans" cxnId="{83BB659C-5319-4C0F-AF4B-96329AC3686C}">
      <dgm:prSet/>
      <dgm:spPr/>
      <dgm:t>
        <a:bodyPr/>
        <a:lstStyle/>
        <a:p>
          <a:endParaRPr lang="en-US"/>
        </a:p>
      </dgm:t>
    </dgm:pt>
    <dgm:pt modelId="{DE36B54F-C848-4552-A78B-4FE7C007D40D}" type="sibTrans" cxnId="{83BB659C-5319-4C0F-AF4B-96329AC3686C}">
      <dgm:prSet/>
      <dgm:spPr/>
      <dgm:t>
        <a:bodyPr/>
        <a:lstStyle/>
        <a:p>
          <a:endParaRPr lang="en-US"/>
        </a:p>
      </dgm:t>
    </dgm:pt>
    <dgm:pt modelId="{4BC792DE-76B5-41CE-9CA4-36C8273FBEDA}">
      <dgm:prSet phldrT="[Text]" phldr="0"/>
      <dgm:spPr/>
      <dgm:t>
        <a:bodyPr/>
        <a:lstStyle/>
        <a:p>
          <a:pPr>
            <a:buFont typeface="+mj-lt"/>
            <a:buAutoNum type="arabicPeriod"/>
          </a:pPr>
          <a:r>
            <a:rPr lang="en-US" dirty="0"/>
            <a:t>CNC machining</a:t>
          </a:r>
        </a:p>
      </dgm:t>
    </dgm:pt>
    <dgm:pt modelId="{0E2115B8-941F-4ADC-8357-F1AA80F79CC1}" type="parTrans" cxnId="{795E2AE7-A852-450A-B2CB-C87246016AE3}">
      <dgm:prSet/>
      <dgm:spPr/>
      <dgm:t>
        <a:bodyPr/>
        <a:lstStyle/>
        <a:p>
          <a:endParaRPr lang="en-US"/>
        </a:p>
      </dgm:t>
    </dgm:pt>
    <dgm:pt modelId="{6AE4BB8E-1D03-472C-8BD5-CB125D1C2E4B}" type="sibTrans" cxnId="{795E2AE7-A852-450A-B2CB-C87246016AE3}">
      <dgm:prSet/>
      <dgm:spPr/>
      <dgm:t>
        <a:bodyPr/>
        <a:lstStyle/>
        <a:p>
          <a:endParaRPr lang="en-US"/>
        </a:p>
      </dgm:t>
    </dgm:pt>
    <dgm:pt modelId="{D41FDAF2-92E4-46D8-BCD3-881FE52C80B8}">
      <dgm:prSet phldrT="[Text]" phldr="0"/>
      <dgm:spPr/>
      <dgm:t>
        <a:bodyPr/>
        <a:lstStyle/>
        <a:p>
          <a:pPr>
            <a:buFont typeface="+mj-lt"/>
            <a:buAutoNum type="arabicPeriod"/>
          </a:pPr>
          <a:r>
            <a:rPr lang="en-US" dirty="0"/>
            <a:t>Quality inspection</a:t>
          </a:r>
        </a:p>
      </dgm:t>
    </dgm:pt>
    <dgm:pt modelId="{B6ABDF75-60C3-443B-B495-62221B2524E9}" type="parTrans" cxnId="{A67828F3-F4B7-4DFD-BC5E-57BCBA95F2E4}">
      <dgm:prSet/>
      <dgm:spPr/>
      <dgm:t>
        <a:bodyPr/>
        <a:lstStyle/>
        <a:p>
          <a:endParaRPr lang="en-US"/>
        </a:p>
      </dgm:t>
    </dgm:pt>
    <dgm:pt modelId="{F8D0ED1F-6848-43A6-ABA1-34C326CE5098}" type="sibTrans" cxnId="{A67828F3-F4B7-4DFD-BC5E-57BCBA95F2E4}">
      <dgm:prSet/>
      <dgm:spPr/>
      <dgm:t>
        <a:bodyPr/>
        <a:lstStyle/>
        <a:p>
          <a:endParaRPr lang="en-US"/>
        </a:p>
      </dgm:t>
    </dgm:pt>
    <dgm:pt modelId="{5609E0AC-4F65-4378-9405-F804FE4203E4}">
      <dgm:prSet phldrT="[Text]" phldr="0"/>
      <dgm:spPr/>
      <dgm:t>
        <a:bodyPr/>
        <a:lstStyle/>
        <a:p>
          <a:pPr>
            <a:buFont typeface="+mj-lt"/>
            <a:buAutoNum type="arabicPeriod"/>
          </a:pPr>
          <a:r>
            <a:rPr lang="en-US" dirty="0"/>
            <a:t>Rework (if needed)</a:t>
          </a:r>
        </a:p>
      </dgm:t>
    </dgm:pt>
    <dgm:pt modelId="{3D4DF70D-35B2-4EF2-8A6D-D2DB3B519A1B}" type="parTrans" cxnId="{EC917902-B447-4003-8010-FD64FF87E599}">
      <dgm:prSet/>
      <dgm:spPr/>
      <dgm:t>
        <a:bodyPr/>
        <a:lstStyle/>
        <a:p>
          <a:endParaRPr lang="en-US"/>
        </a:p>
      </dgm:t>
    </dgm:pt>
    <dgm:pt modelId="{1AA9C911-7069-40AA-B480-7B313AD7094B}" type="sibTrans" cxnId="{EC917902-B447-4003-8010-FD64FF87E599}">
      <dgm:prSet/>
      <dgm:spPr/>
      <dgm:t>
        <a:bodyPr/>
        <a:lstStyle/>
        <a:p>
          <a:endParaRPr lang="en-US"/>
        </a:p>
      </dgm:t>
    </dgm:pt>
    <dgm:pt modelId="{889FDDF4-CA59-48D6-8F8E-9B372DB7CBC2}">
      <dgm:prSet phldrT="[Text]" phldr="0"/>
      <dgm:spPr/>
      <dgm:t>
        <a:bodyPr/>
        <a:lstStyle/>
        <a:p>
          <a:pPr>
            <a:buFont typeface="+mj-lt"/>
            <a:buAutoNum type="arabicPeriod"/>
          </a:pPr>
          <a:r>
            <a:rPr lang="en-US" dirty="0"/>
            <a:t>Packaging &amp; shipping</a:t>
          </a:r>
        </a:p>
      </dgm:t>
    </dgm:pt>
    <dgm:pt modelId="{CD24EF63-19EA-47CE-85EF-423B2172BD8E}" type="parTrans" cxnId="{75356D27-FF64-4742-B8DD-52C04434B9DB}">
      <dgm:prSet/>
      <dgm:spPr/>
      <dgm:t>
        <a:bodyPr/>
        <a:lstStyle/>
        <a:p>
          <a:endParaRPr lang="en-US"/>
        </a:p>
      </dgm:t>
    </dgm:pt>
    <dgm:pt modelId="{01C32215-AB57-4838-ADF3-8416D0808E18}" type="sibTrans" cxnId="{75356D27-FF64-4742-B8DD-52C04434B9DB}">
      <dgm:prSet/>
      <dgm:spPr/>
      <dgm:t>
        <a:bodyPr/>
        <a:lstStyle/>
        <a:p>
          <a:endParaRPr lang="en-US"/>
        </a:p>
      </dgm:t>
    </dgm:pt>
    <dgm:pt modelId="{C27E0708-585D-45E4-BC4E-41F39CB9966D}">
      <dgm:prSet phldrT="[Text]" phldr="0"/>
      <dgm:spPr/>
      <dgm:t>
        <a:bodyPr/>
        <a:lstStyle/>
        <a:p>
          <a:pPr>
            <a:buFont typeface="Arial" panose="020B0604020202020204" pitchFamily="34" charset="0"/>
            <a:buChar char="•"/>
          </a:pPr>
          <a:r>
            <a:rPr lang="en-US" dirty="0"/>
            <a:t>Inspection reports</a:t>
          </a:r>
        </a:p>
      </dgm:t>
    </dgm:pt>
    <dgm:pt modelId="{B7AA1490-BF29-4255-B6D7-3BCCF3DB821B}" type="parTrans" cxnId="{614EA301-B11D-4252-B669-6056CB0DA166}">
      <dgm:prSet/>
      <dgm:spPr/>
      <dgm:t>
        <a:bodyPr/>
        <a:lstStyle/>
        <a:p>
          <a:endParaRPr lang="en-US"/>
        </a:p>
      </dgm:t>
    </dgm:pt>
    <dgm:pt modelId="{A3A656E5-E676-4F04-BC88-744EB8999497}" type="sibTrans" cxnId="{614EA301-B11D-4252-B669-6056CB0DA166}">
      <dgm:prSet/>
      <dgm:spPr/>
      <dgm:t>
        <a:bodyPr/>
        <a:lstStyle/>
        <a:p>
          <a:endParaRPr lang="en-US"/>
        </a:p>
      </dgm:t>
    </dgm:pt>
    <dgm:pt modelId="{2BC96808-A3DF-449B-8BC6-86E5D23D5F64}">
      <dgm:prSet phldrT="[Text]" phldr="0"/>
      <dgm:spPr/>
      <dgm:t>
        <a:bodyPr/>
        <a:lstStyle/>
        <a:p>
          <a:pPr>
            <a:buFont typeface="Arial" panose="020B0604020202020204" pitchFamily="34" charset="0"/>
            <a:buChar char="•"/>
          </a:pPr>
          <a:r>
            <a:rPr lang="en-US" dirty="0"/>
            <a:t>Shipping documentation</a:t>
          </a:r>
        </a:p>
      </dgm:t>
    </dgm:pt>
    <dgm:pt modelId="{8545ABC8-4780-488B-8198-82E74B157D83}" type="parTrans" cxnId="{A192777F-36A1-4D4B-9C28-CA6C5D615A78}">
      <dgm:prSet/>
      <dgm:spPr/>
      <dgm:t>
        <a:bodyPr/>
        <a:lstStyle/>
        <a:p>
          <a:endParaRPr lang="en-US"/>
        </a:p>
      </dgm:t>
    </dgm:pt>
    <dgm:pt modelId="{7BD9E969-4E5F-46C0-B230-506BDE29FCD6}" type="sibTrans" cxnId="{A192777F-36A1-4D4B-9C28-CA6C5D615A78}">
      <dgm:prSet/>
      <dgm:spPr/>
      <dgm:t>
        <a:bodyPr/>
        <a:lstStyle/>
        <a:p>
          <a:endParaRPr lang="en-US"/>
        </a:p>
      </dgm:t>
    </dgm:pt>
    <dgm:pt modelId="{9AC2C784-3E95-4FA7-8391-8A493DC2F142}">
      <dgm:prSet phldrT="[Text]" phldr="0"/>
      <dgm:spPr/>
      <dgm:t>
        <a:bodyPr/>
        <a:lstStyle/>
        <a:p>
          <a:pPr>
            <a:buFont typeface="Arial" panose="020B0604020202020204" pitchFamily="34" charset="0"/>
            <a:buChar char="•"/>
          </a:pPr>
          <a:r>
            <a:rPr lang="en-US" dirty="0"/>
            <a:t>Scrap/waste logs</a:t>
          </a:r>
        </a:p>
      </dgm:t>
    </dgm:pt>
    <dgm:pt modelId="{A948BE79-3F05-40F9-8B95-DF84C2EA08DE}" type="parTrans" cxnId="{B634229A-4B11-462C-9276-589AA3606554}">
      <dgm:prSet/>
      <dgm:spPr/>
      <dgm:t>
        <a:bodyPr/>
        <a:lstStyle/>
        <a:p>
          <a:endParaRPr lang="en-US"/>
        </a:p>
      </dgm:t>
    </dgm:pt>
    <dgm:pt modelId="{34442D94-EDFD-426D-ABBE-64D7998D070F}" type="sibTrans" cxnId="{B634229A-4B11-462C-9276-589AA3606554}">
      <dgm:prSet/>
      <dgm:spPr/>
      <dgm:t>
        <a:bodyPr/>
        <a:lstStyle/>
        <a:p>
          <a:endParaRPr lang="en-US"/>
        </a:p>
      </dgm:t>
    </dgm:pt>
    <dgm:pt modelId="{58E14631-6377-4772-9989-648E7B66F430}">
      <dgm:prSet phldrT="[Text]" phldr="0"/>
      <dgm:spPr/>
      <dgm:t>
        <a:bodyPr/>
        <a:lstStyle/>
        <a:p>
          <a:pPr>
            <a:buFont typeface="Arial" panose="020B0604020202020204" pitchFamily="34" charset="0"/>
            <a:buChar char="•"/>
          </a:pPr>
          <a:r>
            <a:rPr lang="en-US" dirty="0"/>
            <a:t>Lockheed Martin (aerospace assemblies)</a:t>
          </a:r>
        </a:p>
      </dgm:t>
    </dgm:pt>
    <dgm:pt modelId="{DF7FC34C-097C-4461-A2AC-C75C5E4C82B2}" type="parTrans" cxnId="{3A55FAC5-E093-4528-8CE8-E870CBBAFF35}">
      <dgm:prSet/>
      <dgm:spPr/>
      <dgm:t>
        <a:bodyPr/>
        <a:lstStyle/>
        <a:p>
          <a:endParaRPr lang="en-US"/>
        </a:p>
      </dgm:t>
    </dgm:pt>
    <dgm:pt modelId="{47523165-7ADA-4A3C-889C-A319FF609914}" type="sibTrans" cxnId="{3A55FAC5-E093-4528-8CE8-E870CBBAFF35}">
      <dgm:prSet/>
      <dgm:spPr/>
      <dgm:t>
        <a:bodyPr/>
        <a:lstStyle/>
        <a:p>
          <a:endParaRPr lang="en-US"/>
        </a:p>
      </dgm:t>
    </dgm:pt>
    <dgm:pt modelId="{A07585A4-C04E-4991-AD9E-A8D6F68F2BF7}">
      <dgm:prSet phldrT="[Text]" phldr="0"/>
      <dgm:spPr/>
      <dgm:t>
        <a:bodyPr/>
        <a:lstStyle/>
        <a:p>
          <a:pPr>
            <a:buFont typeface="Arial" panose="020B0604020202020204" pitchFamily="34" charset="0"/>
            <a:buChar char="•"/>
          </a:pPr>
          <a:r>
            <a:rPr lang="en-US" dirty="0"/>
            <a:t>Collins Aerospace (avionics components)</a:t>
          </a:r>
        </a:p>
      </dgm:t>
    </dgm:pt>
    <dgm:pt modelId="{0C472BB9-8B1A-4F80-B56F-EF6D7BD5CCCC}" type="parTrans" cxnId="{C2C3C3A7-6D33-41E9-9DC1-8DECBCBAF331}">
      <dgm:prSet/>
      <dgm:spPr/>
      <dgm:t>
        <a:bodyPr/>
        <a:lstStyle/>
        <a:p>
          <a:endParaRPr lang="en-US"/>
        </a:p>
      </dgm:t>
    </dgm:pt>
    <dgm:pt modelId="{2075342E-5F2E-4E54-9DAB-5F68DC6B296D}" type="sibTrans" cxnId="{C2C3C3A7-6D33-41E9-9DC1-8DECBCBAF331}">
      <dgm:prSet/>
      <dgm:spPr/>
      <dgm:t>
        <a:bodyPr/>
        <a:lstStyle/>
        <a:p>
          <a:endParaRPr lang="en-US"/>
        </a:p>
      </dgm:t>
    </dgm:pt>
    <dgm:pt modelId="{D148E0BE-297B-43AF-973A-7317EF383041}">
      <dgm:prSet phldrT="[Text]" phldr="0"/>
      <dgm:spPr/>
      <dgm:t>
        <a:bodyPr/>
        <a:lstStyle/>
        <a:p>
          <a:pPr>
            <a:buFont typeface="Arial" panose="020B0604020202020204" pitchFamily="34" charset="0"/>
            <a:buChar char="•"/>
          </a:pPr>
          <a:r>
            <a:rPr lang="en-US" dirty="0"/>
            <a:t>Spirit AeroSystems (structural parts)</a:t>
          </a:r>
        </a:p>
      </dgm:t>
    </dgm:pt>
    <dgm:pt modelId="{27B05A9D-54B5-4E9B-B271-3AD8667B3ADF}" type="parTrans" cxnId="{6FECA2FA-593D-46B5-8C4A-88C3BF500AEC}">
      <dgm:prSet/>
      <dgm:spPr/>
      <dgm:t>
        <a:bodyPr/>
        <a:lstStyle/>
        <a:p>
          <a:endParaRPr lang="en-US"/>
        </a:p>
      </dgm:t>
    </dgm:pt>
    <dgm:pt modelId="{C38A6174-BA22-4B69-A65C-962A8D13DDFD}" type="sibTrans" cxnId="{6FECA2FA-593D-46B5-8C4A-88C3BF500AEC}">
      <dgm:prSet/>
      <dgm:spPr/>
      <dgm:t>
        <a:bodyPr/>
        <a:lstStyle/>
        <a:p>
          <a:endParaRPr lang="en-US"/>
        </a:p>
      </dgm:t>
    </dgm:pt>
    <dgm:pt modelId="{9C0967B3-303F-43D6-A3C0-DEC97EEBEE60}">
      <dgm:prSet phldrT="[Text]" phldr="0"/>
      <dgm:spPr/>
      <dgm:t>
        <a:bodyPr/>
        <a:lstStyle/>
        <a:p>
          <a:pPr>
            <a:buFont typeface="Arial" panose="020B0604020202020204" pitchFamily="34" charset="0"/>
            <a:buChar char="•"/>
          </a:pPr>
          <a:r>
            <a:rPr lang="en-US" dirty="0"/>
            <a:t>Raytheon Missiles &amp; Fire Control (defense systems)</a:t>
          </a:r>
        </a:p>
      </dgm:t>
    </dgm:pt>
    <dgm:pt modelId="{4049BE50-9821-452C-B6D8-623B8FF6D96D}" type="parTrans" cxnId="{C7566FE6-046D-47A2-8072-2BFEB321B627}">
      <dgm:prSet/>
      <dgm:spPr/>
      <dgm:t>
        <a:bodyPr/>
        <a:lstStyle/>
        <a:p>
          <a:endParaRPr lang="en-US"/>
        </a:p>
      </dgm:t>
    </dgm:pt>
    <dgm:pt modelId="{14E368AC-2CF0-44F2-901F-28D75BCECF0B}" type="sibTrans" cxnId="{C7566FE6-046D-47A2-8072-2BFEB321B627}">
      <dgm:prSet/>
      <dgm:spPr/>
      <dgm:t>
        <a:bodyPr/>
        <a:lstStyle/>
        <a:p>
          <a:endParaRPr lang="en-US"/>
        </a:p>
      </dgm:t>
    </dgm:pt>
    <dgm:pt modelId="{30937600-D9FE-4059-B51D-A0CA4C762997}" type="pres">
      <dgm:prSet presAssocID="{3B42BAF3-9524-4EF8-82D4-0C8868EBD12F}" presName="Name0" presStyleCnt="0">
        <dgm:presLayoutVars>
          <dgm:dir/>
          <dgm:animLvl val="lvl"/>
          <dgm:resizeHandles val="exact"/>
        </dgm:presLayoutVars>
      </dgm:prSet>
      <dgm:spPr/>
    </dgm:pt>
    <dgm:pt modelId="{CF84CD9A-9A78-4B58-8A82-640EC9A2E428}" type="pres">
      <dgm:prSet presAssocID="{035F327D-64AA-4CDD-882C-08D7CE5B6914}" presName="composite" presStyleCnt="0"/>
      <dgm:spPr/>
    </dgm:pt>
    <dgm:pt modelId="{81876C13-2910-4E28-9786-41364440F7D9}" type="pres">
      <dgm:prSet presAssocID="{035F327D-64AA-4CDD-882C-08D7CE5B6914}" presName="parTx" presStyleLbl="alignNode1" presStyleIdx="0" presStyleCnt="5">
        <dgm:presLayoutVars>
          <dgm:chMax val="0"/>
          <dgm:chPref val="0"/>
          <dgm:bulletEnabled val="1"/>
        </dgm:presLayoutVars>
      </dgm:prSet>
      <dgm:spPr/>
    </dgm:pt>
    <dgm:pt modelId="{FB16EA0D-A0CA-4E99-9853-EE9B2D1ADE4C}" type="pres">
      <dgm:prSet presAssocID="{035F327D-64AA-4CDD-882C-08D7CE5B6914}" presName="desTx" presStyleLbl="alignAccFollowNode1" presStyleIdx="0" presStyleCnt="5">
        <dgm:presLayoutVars>
          <dgm:bulletEnabled val="1"/>
        </dgm:presLayoutVars>
      </dgm:prSet>
      <dgm:spPr/>
    </dgm:pt>
    <dgm:pt modelId="{D6A4AB90-E372-4B1A-9857-0D6CBFC46728}" type="pres">
      <dgm:prSet presAssocID="{5C767883-3FF8-46A5-AB11-8DB4582A0DF6}" presName="space" presStyleCnt="0"/>
      <dgm:spPr/>
    </dgm:pt>
    <dgm:pt modelId="{C2CE4201-4258-4D34-BB07-464B6DA9D4A4}" type="pres">
      <dgm:prSet presAssocID="{5847198B-50A0-4E84-92FE-D3736ECCE8D4}" presName="composite" presStyleCnt="0"/>
      <dgm:spPr/>
    </dgm:pt>
    <dgm:pt modelId="{07567030-54F7-4E2A-A51D-82146B78C566}" type="pres">
      <dgm:prSet presAssocID="{5847198B-50A0-4E84-92FE-D3736ECCE8D4}" presName="parTx" presStyleLbl="alignNode1" presStyleIdx="1" presStyleCnt="5">
        <dgm:presLayoutVars>
          <dgm:chMax val="0"/>
          <dgm:chPref val="0"/>
          <dgm:bulletEnabled val="1"/>
        </dgm:presLayoutVars>
      </dgm:prSet>
      <dgm:spPr/>
    </dgm:pt>
    <dgm:pt modelId="{353CB9A5-DA60-4225-B91A-B4AFC4F8E3D7}" type="pres">
      <dgm:prSet presAssocID="{5847198B-50A0-4E84-92FE-D3736ECCE8D4}" presName="desTx" presStyleLbl="alignAccFollowNode1" presStyleIdx="1" presStyleCnt="5">
        <dgm:presLayoutVars>
          <dgm:bulletEnabled val="1"/>
        </dgm:presLayoutVars>
      </dgm:prSet>
      <dgm:spPr/>
    </dgm:pt>
    <dgm:pt modelId="{624C8A8E-A80D-4BD7-8F69-7DBF8B874B82}" type="pres">
      <dgm:prSet presAssocID="{C045D490-B9FB-4D5E-977B-12310FF5722B}" presName="space" presStyleCnt="0"/>
      <dgm:spPr/>
    </dgm:pt>
    <dgm:pt modelId="{19297800-1E29-44B1-8451-8BFE3B0120DE}" type="pres">
      <dgm:prSet presAssocID="{CCE5B6E1-BF99-43CE-A28B-C6EBF4225A70}" presName="composite" presStyleCnt="0"/>
      <dgm:spPr/>
    </dgm:pt>
    <dgm:pt modelId="{783DB11C-73C3-4B52-A657-EC0FD5690760}" type="pres">
      <dgm:prSet presAssocID="{CCE5B6E1-BF99-43CE-A28B-C6EBF4225A70}" presName="parTx" presStyleLbl="alignNode1" presStyleIdx="2" presStyleCnt="5">
        <dgm:presLayoutVars>
          <dgm:chMax val="0"/>
          <dgm:chPref val="0"/>
          <dgm:bulletEnabled val="1"/>
        </dgm:presLayoutVars>
      </dgm:prSet>
      <dgm:spPr/>
    </dgm:pt>
    <dgm:pt modelId="{0D314116-07C0-4B66-993D-150912F7BA35}" type="pres">
      <dgm:prSet presAssocID="{CCE5B6E1-BF99-43CE-A28B-C6EBF4225A70}" presName="desTx" presStyleLbl="alignAccFollowNode1" presStyleIdx="2" presStyleCnt="5">
        <dgm:presLayoutVars>
          <dgm:bulletEnabled val="1"/>
        </dgm:presLayoutVars>
      </dgm:prSet>
      <dgm:spPr/>
    </dgm:pt>
    <dgm:pt modelId="{2F9EC332-CDE4-4B4B-A4C6-72FB79D7BCC4}" type="pres">
      <dgm:prSet presAssocID="{4D962431-D170-4374-9964-82471C5DF844}" presName="space" presStyleCnt="0"/>
      <dgm:spPr/>
    </dgm:pt>
    <dgm:pt modelId="{BCE276EA-3529-4C46-B758-D77EA6772F54}" type="pres">
      <dgm:prSet presAssocID="{BD16EDDA-FF3F-49E0-9DD8-6AC1D2A35735}" presName="composite" presStyleCnt="0"/>
      <dgm:spPr/>
    </dgm:pt>
    <dgm:pt modelId="{03B9E424-54E3-410E-B27D-1E996062E937}" type="pres">
      <dgm:prSet presAssocID="{BD16EDDA-FF3F-49E0-9DD8-6AC1D2A35735}" presName="parTx" presStyleLbl="alignNode1" presStyleIdx="3" presStyleCnt="5">
        <dgm:presLayoutVars>
          <dgm:chMax val="0"/>
          <dgm:chPref val="0"/>
          <dgm:bulletEnabled val="1"/>
        </dgm:presLayoutVars>
      </dgm:prSet>
      <dgm:spPr/>
    </dgm:pt>
    <dgm:pt modelId="{CAED36DF-A38F-46D3-BEDD-67014E8DADC9}" type="pres">
      <dgm:prSet presAssocID="{BD16EDDA-FF3F-49E0-9DD8-6AC1D2A35735}" presName="desTx" presStyleLbl="alignAccFollowNode1" presStyleIdx="3" presStyleCnt="5">
        <dgm:presLayoutVars>
          <dgm:bulletEnabled val="1"/>
        </dgm:presLayoutVars>
      </dgm:prSet>
      <dgm:spPr/>
    </dgm:pt>
    <dgm:pt modelId="{B068762B-0B2C-4549-AFC6-555F2F9472D3}" type="pres">
      <dgm:prSet presAssocID="{5F4A39DD-F1E2-4838-A6FA-FB186DF3790B}" presName="space" presStyleCnt="0"/>
      <dgm:spPr/>
    </dgm:pt>
    <dgm:pt modelId="{A8F7C1B2-89F3-40EF-9557-18AFD562E20D}" type="pres">
      <dgm:prSet presAssocID="{52BAF508-F985-429F-B260-F938A197515C}" presName="composite" presStyleCnt="0"/>
      <dgm:spPr/>
    </dgm:pt>
    <dgm:pt modelId="{3783542C-0A1A-419E-A2A7-0BC0F2102EE9}" type="pres">
      <dgm:prSet presAssocID="{52BAF508-F985-429F-B260-F938A197515C}" presName="parTx" presStyleLbl="alignNode1" presStyleIdx="4" presStyleCnt="5">
        <dgm:presLayoutVars>
          <dgm:chMax val="0"/>
          <dgm:chPref val="0"/>
          <dgm:bulletEnabled val="1"/>
        </dgm:presLayoutVars>
      </dgm:prSet>
      <dgm:spPr/>
    </dgm:pt>
    <dgm:pt modelId="{D3D2D392-9AFD-40BD-8700-8DC06B08388F}" type="pres">
      <dgm:prSet presAssocID="{52BAF508-F985-429F-B260-F938A197515C}" presName="desTx" presStyleLbl="alignAccFollowNode1" presStyleIdx="4" presStyleCnt="5">
        <dgm:presLayoutVars>
          <dgm:bulletEnabled val="1"/>
        </dgm:presLayoutVars>
      </dgm:prSet>
      <dgm:spPr/>
    </dgm:pt>
  </dgm:ptLst>
  <dgm:cxnLst>
    <dgm:cxn modelId="{614EA301-B11D-4252-B669-6056CB0DA166}" srcId="{BD16EDDA-FF3F-49E0-9DD8-6AC1D2A35735}" destId="{C27E0708-585D-45E4-BC4E-41F39CB9966D}" srcOrd="1" destOrd="0" parTransId="{B7AA1490-BF29-4255-B6D7-3BCCF3DB821B}" sibTransId="{A3A656E5-E676-4F04-BC88-744EB8999497}"/>
    <dgm:cxn modelId="{EC917902-B447-4003-8010-FD64FF87E599}" srcId="{CCE5B6E1-BF99-43CE-A28B-C6EBF4225A70}" destId="{5609E0AC-4F65-4378-9405-F804FE4203E4}" srcOrd="3" destOrd="0" parTransId="{3D4DF70D-35B2-4EF2-8A6D-D2DB3B519A1B}" sibTransId="{1AA9C911-7069-40AA-B480-7B313AD7094B}"/>
    <dgm:cxn modelId="{A234D703-89A0-44A0-970E-1E59380C15B2}" srcId="{3B42BAF3-9524-4EF8-82D4-0C8868EBD12F}" destId="{5847198B-50A0-4E84-92FE-D3736ECCE8D4}" srcOrd="1" destOrd="0" parTransId="{1842B4F6-FE2D-4E39-8DDD-CFE2F9BC68D1}" sibTransId="{C045D490-B9FB-4D5E-977B-12310FF5722B}"/>
    <dgm:cxn modelId="{EFF98E07-900C-490B-8AE2-4436EA8C61D5}" srcId="{5847198B-50A0-4E84-92FE-D3736ECCE8D4}" destId="{78CC2F4A-3B4D-4C90-9DC1-EADB67ED272C}" srcOrd="0" destOrd="0" parTransId="{5CA42256-E49C-4153-8B35-21826D8B1E04}" sibTransId="{504378D9-B98D-405D-891F-8BE33C86D3C5}"/>
    <dgm:cxn modelId="{1B36F608-0268-4791-A72E-DE768AA0780F}" type="presOf" srcId="{9AC2C784-3E95-4FA7-8391-8A493DC2F142}" destId="{CAED36DF-A38F-46D3-BEDD-67014E8DADC9}" srcOrd="0" destOrd="3" presId="urn:microsoft.com/office/officeart/2005/8/layout/hList1"/>
    <dgm:cxn modelId="{D55FCB0B-32C6-4246-90B3-DE94FF05B838}" type="presOf" srcId="{58E14631-6377-4772-9989-648E7B66F430}" destId="{D3D2D392-9AFD-40BD-8700-8DC06B08388F}" srcOrd="0" destOrd="0" presId="urn:microsoft.com/office/officeart/2005/8/layout/hList1"/>
    <dgm:cxn modelId="{E8159F11-A800-4B2B-B9D6-EF04DDF9FD93}" srcId="{3B42BAF3-9524-4EF8-82D4-0C8868EBD12F}" destId="{BD16EDDA-FF3F-49E0-9DD8-6AC1D2A35735}" srcOrd="3" destOrd="0" parTransId="{F7F4A4CC-9795-4A05-B801-2270FD124A7E}" sibTransId="{5F4A39DD-F1E2-4838-A6FA-FB186DF3790B}"/>
    <dgm:cxn modelId="{443A2917-6144-42D5-BA13-86F3367CE180}" type="presOf" srcId="{3B42BAF3-9524-4EF8-82D4-0C8868EBD12F}" destId="{30937600-D9FE-4059-B51D-A0CA4C762997}" srcOrd="0" destOrd="0" presId="urn:microsoft.com/office/officeart/2005/8/layout/hList1"/>
    <dgm:cxn modelId="{D4BF5217-E27A-4940-9652-885C40F333A3}" srcId="{035F327D-64AA-4CDD-882C-08D7CE5B6914}" destId="{913E9CCD-B0EF-4D72-BD18-D1EC01FC5168}" srcOrd="1" destOrd="0" parTransId="{8E00E431-C104-49FB-873B-5D36B9F56318}" sibTransId="{95116FB8-80FC-4B35-82F2-70201D422443}"/>
    <dgm:cxn modelId="{CC354E18-A216-404E-8DD7-104755B2A66D}" srcId="{5847198B-50A0-4E84-92FE-D3736ECCE8D4}" destId="{A1D17E44-67A0-4E23-A4F6-C8277A432A63}" srcOrd="1" destOrd="0" parTransId="{AB2D2C3D-260C-4062-B207-A33BFABBEEA9}" sibTransId="{D52F2C71-51FC-45C9-AA97-52E5CA6AA3C3}"/>
    <dgm:cxn modelId="{270ED218-00D7-4975-835D-AD11A621DEFE}" srcId="{BD16EDDA-FF3F-49E0-9DD8-6AC1D2A35735}" destId="{F01892CB-94F5-47BF-A800-2CBDF3C33B73}" srcOrd="0" destOrd="0" parTransId="{8231D7F0-ACE6-4CE3-91A8-85E92FEF5DC4}" sibTransId="{68019CEA-DF44-4C83-9501-E00670E1859A}"/>
    <dgm:cxn modelId="{846DB121-467C-4941-B8C1-2B4C1552807A}" type="presOf" srcId="{CCE5B6E1-BF99-43CE-A28B-C6EBF4225A70}" destId="{783DB11C-73C3-4B52-A657-EC0FD5690760}" srcOrd="0" destOrd="0" presId="urn:microsoft.com/office/officeart/2005/8/layout/hList1"/>
    <dgm:cxn modelId="{75356D27-FF64-4742-B8DD-52C04434B9DB}" srcId="{CCE5B6E1-BF99-43CE-A28B-C6EBF4225A70}" destId="{889FDDF4-CA59-48D6-8F8E-9B372DB7CBC2}" srcOrd="4" destOrd="0" parTransId="{CD24EF63-19EA-47CE-85EF-423B2172BD8E}" sibTransId="{01C32215-AB57-4838-ADF3-8416D0808E18}"/>
    <dgm:cxn modelId="{1A927C31-9AB3-40CB-A5CC-10CF039DBA84}" type="presOf" srcId="{78CC2F4A-3B4D-4C90-9DC1-EADB67ED272C}" destId="{353CB9A5-DA60-4225-B91A-B4AFC4F8E3D7}" srcOrd="0" destOrd="0" presId="urn:microsoft.com/office/officeart/2005/8/layout/hList1"/>
    <dgm:cxn modelId="{3B6EB661-B299-441E-913C-4C94399DB680}" type="presOf" srcId="{D148E0BE-297B-43AF-973A-7317EF383041}" destId="{D3D2D392-9AFD-40BD-8700-8DC06B08388F}" srcOrd="0" destOrd="2" presId="urn:microsoft.com/office/officeart/2005/8/layout/hList1"/>
    <dgm:cxn modelId="{E954A663-C258-4C7C-86D8-8B68FB827D6D}" type="presOf" srcId="{035F327D-64AA-4CDD-882C-08D7CE5B6914}" destId="{81876C13-2910-4E28-9786-41364440F7D9}" srcOrd="0" destOrd="0" presId="urn:microsoft.com/office/officeart/2005/8/layout/hList1"/>
    <dgm:cxn modelId="{C8A95365-E3DA-4748-8F03-ECCD3A3C2583}" srcId="{3B42BAF3-9524-4EF8-82D4-0C8868EBD12F}" destId="{52BAF508-F985-429F-B260-F938A197515C}" srcOrd="4" destOrd="0" parTransId="{0AFC40C9-DB62-4014-BF77-EF0538C5B7D8}" sibTransId="{1E1CDE29-07B7-4C5C-B304-75751B8CA7B1}"/>
    <dgm:cxn modelId="{BFA85D68-9F9A-40B9-B1E9-16A6F3642B90}" type="presOf" srcId="{2BC96808-A3DF-449B-8BC6-86E5D23D5F64}" destId="{CAED36DF-A38F-46D3-BEDD-67014E8DADC9}" srcOrd="0" destOrd="2" presId="urn:microsoft.com/office/officeart/2005/8/layout/hList1"/>
    <dgm:cxn modelId="{C4AD4548-71CF-407D-8299-CF2E9EA1C6BF}" type="presOf" srcId="{9C0967B3-303F-43D6-A3C0-DEC97EEBEE60}" destId="{D3D2D392-9AFD-40BD-8700-8DC06B08388F}" srcOrd="0" destOrd="3" presId="urn:microsoft.com/office/officeart/2005/8/layout/hList1"/>
    <dgm:cxn modelId="{E3F6436C-D404-4A68-ACB4-3EDDE560B55C}" type="presOf" srcId="{A1D17E44-67A0-4E23-A4F6-C8277A432A63}" destId="{353CB9A5-DA60-4225-B91A-B4AFC4F8E3D7}" srcOrd="0" destOrd="1" presId="urn:microsoft.com/office/officeart/2005/8/layout/hList1"/>
    <dgm:cxn modelId="{A0C3DB50-7E34-4485-A4DD-A416E312E994}" type="presOf" srcId="{5609E0AC-4F65-4378-9405-F804FE4203E4}" destId="{0D314116-07C0-4B66-993D-150912F7BA35}" srcOrd="0" destOrd="3" presId="urn:microsoft.com/office/officeart/2005/8/layout/hList1"/>
    <dgm:cxn modelId="{87EBC852-C8D3-46FB-9AE7-F0033381AC7F}" type="presOf" srcId="{59522B60-D71D-432B-AF6D-50EF5FD0C0C7}" destId="{FB16EA0D-A0CA-4E99-9853-EE9B2D1ADE4C}" srcOrd="0" destOrd="3" presId="urn:microsoft.com/office/officeart/2005/8/layout/hList1"/>
    <dgm:cxn modelId="{49A1E773-7290-4883-A326-D4D6E05FB3E0}" type="presOf" srcId="{D41FDAF2-92E4-46D8-BCD3-881FE52C80B8}" destId="{0D314116-07C0-4B66-993D-150912F7BA35}" srcOrd="0" destOrd="2" presId="urn:microsoft.com/office/officeart/2005/8/layout/hList1"/>
    <dgm:cxn modelId="{2BB4F978-F698-4536-B44C-55E3F46288C8}" type="presOf" srcId="{913E9CCD-B0EF-4D72-BD18-D1EC01FC5168}" destId="{FB16EA0D-A0CA-4E99-9853-EE9B2D1ADE4C}" srcOrd="0" destOrd="1" presId="urn:microsoft.com/office/officeart/2005/8/layout/hList1"/>
    <dgm:cxn modelId="{2BEBB959-5969-45F9-BA24-F83F27EBF022}" srcId="{035F327D-64AA-4CDD-882C-08D7CE5B6914}" destId="{ECEA211D-37DE-4B70-BFCA-577A13F6A8F6}" srcOrd="2" destOrd="0" parTransId="{E553D84A-2102-463A-99FF-821C932415FF}" sibTransId="{25F1FECB-0C4C-43F3-AC7D-27E053A0CA6A}"/>
    <dgm:cxn modelId="{A192777F-36A1-4D4B-9C28-CA6C5D615A78}" srcId="{BD16EDDA-FF3F-49E0-9DD8-6AC1D2A35735}" destId="{2BC96808-A3DF-449B-8BC6-86E5D23D5F64}" srcOrd="2" destOrd="0" parTransId="{8545ABC8-4780-488B-8198-82E74B157D83}" sibTransId="{7BD9E969-4E5F-46C0-B230-506BDE29FCD6}"/>
    <dgm:cxn modelId="{6A457381-1ECF-4F67-835F-D292CD377D01}" type="presOf" srcId="{ECEA211D-37DE-4B70-BFCA-577A13F6A8F6}" destId="{FB16EA0D-A0CA-4E99-9853-EE9B2D1ADE4C}" srcOrd="0" destOrd="2" presId="urn:microsoft.com/office/officeart/2005/8/layout/hList1"/>
    <dgm:cxn modelId="{DC895F89-298A-4B65-89F0-87D951AA319B}" srcId="{035F327D-64AA-4CDD-882C-08D7CE5B6914}" destId="{7E47F894-3D2A-44C1-8B72-0FD75B7168E5}" srcOrd="0" destOrd="0" parTransId="{7655159E-A370-4991-B6D8-D8005529FC36}" sibTransId="{551A7E62-DBB8-4157-975D-D6AEC8DE9308}"/>
    <dgm:cxn modelId="{4DB38198-4115-41AB-93D0-1F5777D66B9C}" type="presOf" srcId="{7FF3296D-5813-46A1-B7FB-A1F60065DEAD}" destId="{0D314116-07C0-4B66-993D-150912F7BA35}" srcOrd="0" destOrd="0" presId="urn:microsoft.com/office/officeart/2005/8/layout/hList1"/>
    <dgm:cxn modelId="{B634229A-4B11-462C-9276-589AA3606554}" srcId="{BD16EDDA-FF3F-49E0-9DD8-6AC1D2A35735}" destId="{9AC2C784-3E95-4FA7-8391-8A493DC2F142}" srcOrd="3" destOrd="0" parTransId="{A948BE79-3F05-40F9-8B95-DF84C2EA08DE}" sibTransId="{34442D94-EDFD-426D-ABBE-64D7998D070F}"/>
    <dgm:cxn modelId="{A341849B-BAFC-45B5-812F-D9270D285615}" type="presOf" srcId="{5847198B-50A0-4E84-92FE-D3736ECCE8D4}" destId="{07567030-54F7-4E2A-A51D-82146B78C566}" srcOrd="0" destOrd="0" presId="urn:microsoft.com/office/officeart/2005/8/layout/hList1"/>
    <dgm:cxn modelId="{83BB659C-5319-4C0F-AF4B-96329AC3686C}" srcId="{5847198B-50A0-4E84-92FE-D3736ECCE8D4}" destId="{8E0904A0-477E-4478-9D85-5A9F0A2CC5E3}" srcOrd="3" destOrd="0" parTransId="{78D4C970-E657-4CE2-BB90-796BCE1BCE44}" sibTransId="{DE36B54F-C848-4552-A78B-4FE7C007D40D}"/>
    <dgm:cxn modelId="{B502219E-2574-4B17-8509-D5559E308347}" type="presOf" srcId="{E1986067-6365-4CA5-90C4-D40068F16070}" destId="{353CB9A5-DA60-4225-B91A-B4AFC4F8E3D7}" srcOrd="0" destOrd="2" presId="urn:microsoft.com/office/officeart/2005/8/layout/hList1"/>
    <dgm:cxn modelId="{86E738A0-A9F0-4327-A974-6E78EA9FD861}" srcId="{CCE5B6E1-BF99-43CE-A28B-C6EBF4225A70}" destId="{7FF3296D-5813-46A1-B7FB-A1F60065DEAD}" srcOrd="0" destOrd="0" parTransId="{D3B8C74B-8E68-4CCA-AF61-D91AD153847B}" sibTransId="{8952797E-CD9A-411E-82F4-B26B76A64C0F}"/>
    <dgm:cxn modelId="{D858DAA0-94FB-4539-A1C0-E5ECA5859843}" type="presOf" srcId="{F01892CB-94F5-47BF-A800-2CBDF3C33B73}" destId="{CAED36DF-A38F-46D3-BEDD-67014E8DADC9}" srcOrd="0" destOrd="0" presId="urn:microsoft.com/office/officeart/2005/8/layout/hList1"/>
    <dgm:cxn modelId="{C2C3C3A7-6D33-41E9-9DC1-8DECBCBAF331}" srcId="{52BAF508-F985-429F-B260-F938A197515C}" destId="{A07585A4-C04E-4991-AD9E-A8D6F68F2BF7}" srcOrd="1" destOrd="0" parTransId="{0C472BB9-8B1A-4F80-B56F-EF6D7BD5CCCC}" sibTransId="{2075342E-5F2E-4E54-9DAB-5F68DC6B296D}"/>
    <dgm:cxn modelId="{3A55FAC5-E093-4528-8CE8-E870CBBAFF35}" srcId="{52BAF508-F985-429F-B260-F938A197515C}" destId="{58E14631-6377-4772-9989-648E7B66F430}" srcOrd="0" destOrd="0" parTransId="{DF7FC34C-097C-4461-A2AC-C75C5E4C82B2}" sibTransId="{47523165-7ADA-4A3C-889C-A319FF609914}"/>
    <dgm:cxn modelId="{B59044C6-2D55-4A37-8A9B-262EA73A518F}" srcId="{3B42BAF3-9524-4EF8-82D4-0C8868EBD12F}" destId="{CCE5B6E1-BF99-43CE-A28B-C6EBF4225A70}" srcOrd="2" destOrd="0" parTransId="{B1A735DB-87E5-4AEF-B98B-B49C08BBFF43}" sibTransId="{4D962431-D170-4374-9964-82471C5DF844}"/>
    <dgm:cxn modelId="{5FA187C9-95D8-4A11-A543-0DCB4C9F4D9E}" type="presOf" srcId="{52BAF508-F985-429F-B260-F938A197515C}" destId="{3783542C-0A1A-419E-A2A7-0BC0F2102EE9}" srcOrd="0" destOrd="0" presId="urn:microsoft.com/office/officeart/2005/8/layout/hList1"/>
    <dgm:cxn modelId="{D52188CC-8712-472B-8FB9-5B428C70D2E2}" type="presOf" srcId="{8E0904A0-477E-4478-9D85-5A9F0A2CC5E3}" destId="{353CB9A5-DA60-4225-B91A-B4AFC4F8E3D7}" srcOrd="0" destOrd="3" presId="urn:microsoft.com/office/officeart/2005/8/layout/hList1"/>
    <dgm:cxn modelId="{0EF8E1CD-4F93-4B67-B9EF-6BB3C8C24091}" type="presOf" srcId="{7E47F894-3D2A-44C1-8B72-0FD75B7168E5}" destId="{FB16EA0D-A0CA-4E99-9853-EE9B2D1ADE4C}" srcOrd="0" destOrd="0" presId="urn:microsoft.com/office/officeart/2005/8/layout/hList1"/>
    <dgm:cxn modelId="{9189CCD4-0EF7-439E-903B-5BE6C93D3F98}" type="presOf" srcId="{C27E0708-585D-45E4-BC4E-41F39CB9966D}" destId="{CAED36DF-A38F-46D3-BEDD-67014E8DADC9}" srcOrd="0" destOrd="1" presId="urn:microsoft.com/office/officeart/2005/8/layout/hList1"/>
    <dgm:cxn modelId="{CB5E16D5-537D-4973-9502-043D4DCBCEFB}" srcId="{5847198B-50A0-4E84-92FE-D3736ECCE8D4}" destId="{E1986067-6365-4CA5-90C4-D40068F16070}" srcOrd="2" destOrd="0" parTransId="{097E4E24-A2C6-4D39-9EB1-73135B73D7E1}" sibTransId="{5BB33EE9-E568-473D-8EC7-F5E886702B67}"/>
    <dgm:cxn modelId="{F09764D6-3C05-443B-A11D-02125FE28094}" srcId="{3B42BAF3-9524-4EF8-82D4-0C8868EBD12F}" destId="{035F327D-64AA-4CDD-882C-08D7CE5B6914}" srcOrd="0" destOrd="0" parTransId="{FC09CDC2-32CB-4DAE-BC15-480AF3BC1352}" sibTransId="{5C767883-3FF8-46A5-AB11-8DB4582A0DF6}"/>
    <dgm:cxn modelId="{19EDEDD9-764E-4C82-82D3-E845B9C62265}" srcId="{035F327D-64AA-4CDD-882C-08D7CE5B6914}" destId="{59522B60-D71D-432B-AF6D-50EF5FD0C0C7}" srcOrd="3" destOrd="0" parTransId="{9CA2F66B-E7C9-4207-925E-546F51CFED7F}" sibTransId="{FA6FA7A4-29EF-4F14-AC07-BB9D8DC8F2BB}"/>
    <dgm:cxn modelId="{C73864DB-EC5D-45ED-91CB-8C92807CAD7A}" type="presOf" srcId="{4BC792DE-76B5-41CE-9CA4-36C8273FBEDA}" destId="{0D314116-07C0-4B66-993D-150912F7BA35}" srcOrd="0" destOrd="1" presId="urn:microsoft.com/office/officeart/2005/8/layout/hList1"/>
    <dgm:cxn modelId="{032053DC-6A1B-4D9C-82BA-865CA22AFA16}" type="presOf" srcId="{A07585A4-C04E-4991-AD9E-A8D6F68F2BF7}" destId="{D3D2D392-9AFD-40BD-8700-8DC06B08388F}" srcOrd="0" destOrd="1" presId="urn:microsoft.com/office/officeart/2005/8/layout/hList1"/>
    <dgm:cxn modelId="{C7566FE6-046D-47A2-8072-2BFEB321B627}" srcId="{52BAF508-F985-429F-B260-F938A197515C}" destId="{9C0967B3-303F-43D6-A3C0-DEC97EEBEE60}" srcOrd="3" destOrd="0" parTransId="{4049BE50-9821-452C-B6D8-623B8FF6D96D}" sibTransId="{14E368AC-2CF0-44F2-901F-28D75BCECF0B}"/>
    <dgm:cxn modelId="{795E2AE7-A852-450A-B2CB-C87246016AE3}" srcId="{CCE5B6E1-BF99-43CE-A28B-C6EBF4225A70}" destId="{4BC792DE-76B5-41CE-9CA4-36C8273FBEDA}" srcOrd="1" destOrd="0" parTransId="{0E2115B8-941F-4ADC-8357-F1AA80F79CC1}" sibTransId="{6AE4BB8E-1D03-472C-8BD5-CB125D1C2E4B}"/>
    <dgm:cxn modelId="{A67828F3-F4B7-4DFD-BC5E-57BCBA95F2E4}" srcId="{CCE5B6E1-BF99-43CE-A28B-C6EBF4225A70}" destId="{D41FDAF2-92E4-46D8-BCD3-881FE52C80B8}" srcOrd="2" destOrd="0" parTransId="{B6ABDF75-60C3-443B-B495-62221B2524E9}" sibTransId="{F8D0ED1F-6848-43A6-ABA1-34C326CE5098}"/>
    <dgm:cxn modelId="{F1ADF2F8-969C-45C4-BF9B-F85DC3A1C6CE}" type="presOf" srcId="{889FDDF4-CA59-48D6-8F8E-9B372DB7CBC2}" destId="{0D314116-07C0-4B66-993D-150912F7BA35}" srcOrd="0" destOrd="4" presId="urn:microsoft.com/office/officeart/2005/8/layout/hList1"/>
    <dgm:cxn modelId="{6FECA2FA-593D-46B5-8C4A-88C3BF500AEC}" srcId="{52BAF508-F985-429F-B260-F938A197515C}" destId="{D148E0BE-297B-43AF-973A-7317EF383041}" srcOrd="2" destOrd="0" parTransId="{27B05A9D-54B5-4E9B-B271-3AD8667B3ADF}" sibTransId="{C38A6174-BA22-4B69-A65C-962A8D13DDFD}"/>
    <dgm:cxn modelId="{A04665FC-195E-445F-B0F8-C04AEB818937}" type="presOf" srcId="{BD16EDDA-FF3F-49E0-9DD8-6AC1D2A35735}" destId="{03B9E424-54E3-410E-B27D-1E996062E937}" srcOrd="0" destOrd="0" presId="urn:microsoft.com/office/officeart/2005/8/layout/hList1"/>
    <dgm:cxn modelId="{68CF40A5-7B0B-4785-98A2-8699FC02904B}" type="presParOf" srcId="{30937600-D9FE-4059-B51D-A0CA4C762997}" destId="{CF84CD9A-9A78-4B58-8A82-640EC9A2E428}" srcOrd="0" destOrd="0" presId="urn:microsoft.com/office/officeart/2005/8/layout/hList1"/>
    <dgm:cxn modelId="{1F6AFE3A-5CBB-4AF2-B3A2-00FD2302A8BB}" type="presParOf" srcId="{CF84CD9A-9A78-4B58-8A82-640EC9A2E428}" destId="{81876C13-2910-4E28-9786-41364440F7D9}" srcOrd="0" destOrd="0" presId="urn:microsoft.com/office/officeart/2005/8/layout/hList1"/>
    <dgm:cxn modelId="{4910D3A4-E539-4F58-AF7A-ED5494756830}" type="presParOf" srcId="{CF84CD9A-9A78-4B58-8A82-640EC9A2E428}" destId="{FB16EA0D-A0CA-4E99-9853-EE9B2D1ADE4C}" srcOrd="1" destOrd="0" presId="urn:microsoft.com/office/officeart/2005/8/layout/hList1"/>
    <dgm:cxn modelId="{28597804-C9C5-4248-9EAC-E2A6E0934078}" type="presParOf" srcId="{30937600-D9FE-4059-B51D-A0CA4C762997}" destId="{D6A4AB90-E372-4B1A-9857-0D6CBFC46728}" srcOrd="1" destOrd="0" presId="urn:microsoft.com/office/officeart/2005/8/layout/hList1"/>
    <dgm:cxn modelId="{054D8C54-CA5A-44EA-97C8-262CDBB1DD1B}" type="presParOf" srcId="{30937600-D9FE-4059-B51D-A0CA4C762997}" destId="{C2CE4201-4258-4D34-BB07-464B6DA9D4A4}" srcOrd="2" destOrd="0" presId="urn:microsoft.com/office/officeart/2005/8/layout/hList1"/>
    <dgm:cxn modelId="{E3EB19BA-9304-47C5-BAAA-E0AC341C0E1A}" type="presParOf" srcId="{C2CE4201-4258-4D34-BB07-464B6DA9D4A4}" destId="{07567030-54F7-4E2A-A51D-82146B78C566}" srcOrd="0" destOrd="0" presId="urn:microsoft.com/office/officeart/2005/8/layout/hList1"/>
    <dgm:cxn modelId="{519ADF5F-D1AC-42CA-9BD7-0E5EC616608E}" type="presParOf" srcId="{C2CE4201-4258-4D34-BB07-464B6DA9D4A4}" destId="{353CB9A5-DA60-4225-B91A-B4AFC4F8E3D7}" srcOrd="1" destOrd="0" presId="urn:microsoft.com/office/officeart/2005/8/layout/hList1"/>
    <dgm:cxn modelId="{10FA5661-0BA2-4673-9908-A738F15E746A}" type="presParOf" srcId="{30937600-D9FE-4059-B51D-A0CA4C762997}" destId="{624C8A8E-A80D-4BD7-8F69-7DBF8B874B82}" srcOrd="3" destOrd="0" presId="urn:microsoft.com/office/officeart/2005/8/layout/hList1"/>
    <dgm:cxn modelId="{C423BDA0-2346-4128-87D3-8AB57C24CCC8}" type="presParOf" srcId="{30937600-D9FE-4059-B51D-A0CA4C762997}" destId="{19297800-1E29-44B1-8451-8BFE3B0120DE}" srcOrd="4" destOrd="0" presId="urn:microsoft.com/office/officeart/2005/8/layout/hList1"/>
    <dgm:cxn modelId="{01471EA4-3478-4147-B956-A4C705786170}" type="presParOf" srcId="{19297800-1E29-44B1-8451-8BFE3B0120DE}" destId="{783DB11C-73C3-4B52-A657-EC0FD5690760}" srcOrd="0" destOrd="0" presId="urn:microsoft.com/office/officeart/2005/8/layout/hList1"/>
    <dgm:cxn modelId="{EBD9EC9A-84F8-4AA7-BD1E-AD3FA1A7B267}" type="presParOf" srcId="{19297800-1E29-44B1-8451-8BFE3B0120DE}" destId="{0D314116-07C0-4B66-993D-150912F7BA35}" srcOrd="1" destOrd="0" presId="urn:microsoft.com/office/officeart/2005/8/layout/hList1"/>
    <dgm:cxn modelId="{D808490A-2607-4DD7-BDD3-D6ED3F5AF9B7}" type="presParOf" srcId="{30937600-D9FE-4059-B51D-A0CA4C762997}" destId="{2F9EC332-CDE4-4B4B-A4C6-72FB79D7BCC4}" srcOrd="5" destOrd="0" presId="urn:microsoft.com/office/officeart/2005/8/layout/hList1"/>
    <dgm:cxn modelId="{E0B3A2EB-2797-4315-A7DE-925AC0A25F1D}" type="presParOf" srcId="{30937600-D9FE-4059-B51D-A0CA4C762997}" destId="{BCE276EA-3529-4C46-B758-D77EA6772F54}" srcOrd="6" destOrd="0" presId="urn:microsoft.com/office/officeart/2005/8/layout/hList1"/>
    <dgm:cxn modelId="{C623E5DF-1B4A-4BDD-8925-880B6E93F4C8}" type="presParOf" srcId="{BCE276EA-3529-4C46-B758-D77EA6772F54}" destId="{03B9E424-54E3-410E-B27D-1E996062E937}" srcOrd="0" destOrd="0" presId="urn:microsoft.com/office/officeart/2005/8/layout/hList1"/>
    <dgm:cxn modelId="{FA9253FB-17F4-4BA7-A871-FB90B20586D3}" type="presParOf" srcId="{BCE276EA-3529-4C46-B758-D77EA6772F54}" destId="{CAED36DF-A38F-46D3-BEDD-67014E8DADC9}" srcOrd="1" destOrd="0" presId="urn:microsoft.com/office/officeart/2005/8/layout/hList1"/>
    <dgm:cxn modelId="{ABE5F083-CA3B-4370-938F-767F4C42BF7C}" type="presParOf" srcId="{30937600-D9FE-4059-B51D-A0CA4C762997}" destId="{B068762B-0B2C-4549-AFC6-555F2F9472D3}" srcOrd="7" destOrd="0" presId="urn:microsoft.com/office/officeart/2005/8/layout/hList1"/>
    <dgm:cxn modelId="{9D7160C8-82E4-43E8-B956-924E653F450E}" type="presParOf" srcId="{30937600-D9FE-4059-B51D-A0CA4C762997}" destId="{A8F7C1B2-89F3-40EF-9557-18AFD562E20D}" srcOrd="8" destOrd="0" presId="urn:microsoft.com/office/officeart/2005/8/layout/hList1"/>
    <dgm:cxn modelId="{BD463C4B-7880-4939-8E31-FBF50ACCAC35}" type="presParOf" srcId="{A8F7C1B2-89F3-40EF-9557-18AFD562E20D}" destId="{3783542C-0A1A-419E-A2A7-0BC0F2102EE9}" srcOrd="0" destOrd="0" presId="urn:microsoft.com/office/officeart/2005/8/layout/hList1"/>
    <dgm:cxn modelId="{4F07DA86-AE77-45CC-83F0-B781841A244F}" type="presParOf" srcId="{A8F7C1B2-89F3-40EF-9557-18AFD562E20D}" destId="{D3D2D392-9AFD-40BD-8700-8DC06B08388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9E2C67-2CE5-439A-AFAB-8EA55C99B79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0929866A-6FF8-4935-BCDA-5B9D1FF27E8E}">
      <dgm:prSet phldrT="[Text]" phldr="0"/>
      <dgm:spPr/>
      <dgm:t>
        <a:bodyPr/>
        <a:lstStyle/>
        <a:p>
          <a:r>
            <a:rPr lang="en-US" dirty="0"/>
            <a:t>Material Prep &amp; Stage</a:t>
          </a:r>
        </a:p>
      </dgm:t>
    </dgm:pt>
    <dgm:pt modelId="{CFA4695C-95D0-4E0B-83CF-44FADC9C858C}" type="parTrans" cxnId="{D7C882C3-4713-4EA4-84AD-CDD57C4DC54C}">
      <dgm:prSet/>
      <dgm:spPr/>
      <dgm:t>
        <a:bodyPr/>
        <a:lstStyle/>
        <a:p>
          <a:endParaRPr lang="en-US"/>
        </a:p>
      </dgm:t>
    </dgm:pt>
    <dgm:pt modelId="{5EBA3C75-0323-4C74-B3B3-8AC2FFA8CD4E}" type="sibTrans" cxnId="{D7C882C3-4713-4EA4-84AD-CDD57C4DC54C}">
      <dgm:prSet/>
      <dgm:spPr/>
      <dgm:t>
        <a:bodyPr/>
        <a:lstStyle/>
        <a:p>
          <a:pPr algn="r"/>
          <a:endParaRPr lang="en-US" dirty="0">
            <a:solidFill>
              <a:srgbClr val="FF0000"/>
            </a:solidFill>
          </a:endParaRPr>
        </a:p>
      </dgm:t>
    </dgm:pt>
    <dgm:pt modelId="{8BE7F62A-52B3-4E4C-8168-5E683512A595}">
      <dgm:prSet phldrT="[Text]" phldr="0"/>
      <dgm:spPr/>
      <dgm:t>
        <a:bodyPr/>
        <a:lstStyle/>
        <a:p>
          <a:r>
            <a:rPr lang="en-US" dirty="0"/>
            <a:t>CT: 15m</a:t>
          </a:r>
        </a:p>
      </dgm:t>
    </dgm:pt>
    <dgm:pt modelId="{5867EAC9-2AB4-44E7-991B-ED83FD881114}" type="parTrans" cxnId="{4F3759E3-E64C-4862-B7EA-71B728E61179}">
      <dgm:prSet/>
      <dgm:spPr/>
      <dgm:t>
        <a:bodyPr/>
        <a:lstStyle/>
        <a:p>
          <a:endParaRPr lang="en-US"/>
        </a:p>
      </dgm:t>
    </dgm:pt>
    <dgm:pt modelId="{FE41AB12-E785-417C-8806-FD9193C10DF5}" type="sibTrans" cxnId="{4F3759E3-E64C-4862-B7EA-71B728E61179}">
      <dgm:prSet/>
      <dgm:spPr/>
      <dgm:t>
        <a:bodyPr/>
        <a:lstStyle/>
        <a:p>
          <a:endParaRPr lang="en-US"/>
        </a:p>
      </dgm:t>
    </dgm:pt>
    <dgm:pt modelId="{F31C9098-BCA4-4EE8-84E1-C36435C3FE74}">
      <dgm:prSet phldrT="[Text]" phldr="0"/>
      <dgm:spPr/>
      <dgm:t>
        <a:bodyPr/>
        <a:lstStyle/>
        <a:p>
          <a:r>
            <a:rPr lang="en-US" dirty="0"/>
            <a:t>C/O: 30m</a:t>
          </a:r>
        </a:p>
      </dgm:t>
    </dgm:pt>
    <dgm:pt modelId="{88B76D6A-738B-4F5A-9848-A526A2CB6359}" type="parTrans" cxnId="{A8332D24-76F6-4215-B2BD-923A4333381E}">
      <dgm:prSet/>
      <dgm:spPr/>
      <dgm:t>
        <a:bodyPr/>
        <a:lstStyle/>
        <a:p>
          <a:endParaRPr lang="en-US"/>
        </a:p>
      </dgm:t>
    </dgm:pt>
    <dgm:pt modelId="{D6422DFB-6E79-411E-9EF2-AA95CFCF2453}" type="sibTrans" cxnId="{A8332D24-76F6-4215-B2BD-923A4333381E}">
      <dgm:prSet/>
      <dgm:spPr/>
      <dgm:t>
        <a:bodyPr/>
        <a:lstStyle/>
        <a:p>
          <a:endParaRPr lang="en-US"/>
        </a:p>
      </dgm:t>
    </dgm:pt>
    <dgm:pt modelId="{22C9135C-2143-4367-B20A-9E9D963A9D27}">
      <dgm:prSet phldrT="[Text]" phldr="0"/>
      <dgm:spPr/>
      <dgm:t>
        <a:bodyPr/>
        <a:lstStyle/>
        <a:p>
          <a:r>
            <a:rPr lang="en-US" dirty="0"/>
            <a:t>CNC rough</a:t>
          </a:r>
        </a:p>
      </dgm:t>
    </dgm:pt>
    <dgm:pt modelId="{DF7E44AF-5846-44B6-8A50-2EA9D0071A23}" type="parTrans" cxnId="{065DE3DB-DA03-47C9-B429-733A481C3D93}">
      <dgm:prSet/>
      <dgm:spPr/>
      <dgm:t>
        <a:bodyPr/>
        <a:lstStyle/>
        <a:p>
          <a:endParaRPr lang="en-US"/>
        </a:p>
      </dgm:t>
    </dgm:pt>
    <dgm:pt modelId="{7A67CE33-E798-4720-97B8-09CF4F298E8B}" type="sibTrans" cxnId="{065DE3DB-DA03-47C9-B429-733A481C3D93}">
      <dgm:prSet/>
      <dgm:spPr/>
      <dgm:t>
        <a:bodyPr/>
        <a:lstStyle/>
        <a:p>
          <a:endParaRPr lang="en-US"/>
        </a:p>
      </dgm:t>
    </dgm:pt>
    <dgm:pt modelId="{CD9A950F-17EF-4647-9065-C828FD7D3AA4}">
      <dgm:prSet phldrT="[Text]" phldr="0"/>
      <dgm:spPr/>
      <dgm:t>
        <a:bodyPr/>
        <a:lstStyle/>
        <a:p>
          <a:r>
            <a:rPr lang="en-US" dirty="0"/>
            <a:t>CT: 20m</a:t>
          </a:r>
        </a:p>
      </dgm:t>
    </dgm:pt>
    <dgm:pt modelId="{330D5960-0DF2-4232-8063-A902171B3197}" type="parTrans" cxnId="{04574C4D-61F9-4703-B8ED-74E076157C9F}">
      <dgm:prSet/>
      <dgm:spPr/>
      <dgm:t>
        <a:bodyPr/>
        <a:lstStyle/>
        <a:p>
          <a:endParaRPr lang="en-US"/>
        </a:p>
      </dgm:t>
    </dgm:pt>
    <dgm:pt modelId="{BC9738C0-B566-4C28-B7BF-429849216FFA}" type="sibTrans" cxnId="{04574C4D-61F9-4703-B8ED-74E076157C9F}">
      <dgm:prSet/>
      <dgm:spPr/>
      <dgm:t>
        <a:bodyPr/>
        <a:lstStyle/>
        <a:p>
          <a:endParaRPr lang="en-US"/>
        </a:p>
      </dgm:t>
    </dgm:pt>
    <dgm:pt modelId="{5A4875A0-8F6E-4B57-A61A-E913B3A09555}">
      <dgm:prSet phldrT="[Text]" phldr="0"/>
      <dgm:spPr/>
      <dgm:t>
        <a:bodyPr/>
        <a:lstStyle/>
        <a:p>
          <a:r>
            <a:rPr lang="en-US" dirty="0"/>
            <a:t>C/O: 120m</a:t>
          </a:r>
        </a:p>
      </dgm:t>
    </dgm:pt>
    <dgm:pt modelId="{23FBD3EE-7867-49CD-B4C4-C46F790D9993}" type="parTrans" cxnId="{28E924D0-F616-41A2-B42B-5D9C278F319C}">
      <dgm:prSet/>
      <dgm:spPr/>
      <dgm:t>
        <a:bodyPr/>
        <a:lstStyle/>
        <a:p>
          <a:endParaRPr lang="en-US"/>
        </a:p>
      </dgm:t>
    </dgm:pt>
    <dgm:pt modelId="{91386723-A27C-40D1-863E-D1CA7F5488DB}" type="sibTrans" cxnId="{28E924D0-F616-41A2-B42B-5D9C278F319C}">
      <dgm:prSet/>
      <dgm:spPr/>
      <dgm:t>
        <a:bodyPr/>
        <a:lstStyle/>
        <a:p>
          <a:endParaRPr lang="en-US"/>
        </a:p>
      </dgm:t>
    </dgm:pt>
    <dgm:pt modelId="{579EE68F-4FC1-4C7B-ACCA-0E9E95ED9983}">
      <dgm:prSet phldrT="[Text]" phldr="0"/>
      <dgm:spPr>
        <a:solidFill>
          <a:srgbClr val="FF0000"/>
        </a:solidFill>
      </dgm:spPr>
      <dgm:t>
        <a:bodyPr/>
        <a:lstStyle/>
        <a:p>
          <a:r>
            <a:rPr lang="en-US" dirty="0"/>
            <a:t>CNC finish</a:t>
          </a:r>
        </a:p>
      </dgm:t>
    </dgm:pt>
    <dgm:pt modelId="{79D78B89-91F6-4339-B4C1-6EEA873E5C7A}" type="parTrans" cxnId="{030C43C5-96DE-486B-A2CD-401C2C901427}">
      <dgm:prSet/>
      <dgm:spPr/>
      <dgm:t>
        <a:bodyPr/>
        <a:lstStyle/>
        <a:p>
          <a:endParaRPr lang="en-US"/>
        </a:p>
      </dgm:t>
    </dgm:pt>
    <dgm:pt modelId="{1EF59F17-AAF0-4699-8575-44D7C6AC1814}" type="sibTrans" cxnId="{030C43C5-96DE-486B-A2CD-401C2C901427}">
      <dgm:prSet/>
      <dgm:spPr/>
      <dgm:t>
        <a:bodyPr/>
        <a:lstStyle/>
        <a:p>
          <a:endParaRPr lang="en-US"/>
        </a:p>
      </dgm:t>
    </dgm:pt>
    <dgm:pt modelId="{555D440F-FFCA-456B-8E89-F91FAC2346F9}">
      <dgm:prSet phldrT="[Text]" phldr="0"/>
      <dgm:spPr>
        <a:solidFill>
          <a:srgbClr val="FF0000"/>
        </a:solidFill>
      </dgm:spPr>
      <dgm:t>
        <a:bodyPr/>
        <a:lstStyle/>
        <a:p>
          <a:r>
            <a:rPr lang="en-US" dirty="0"/>
            <a:t>CT: 45m</a:t>
          </a:r>
        </a:p>
      </dgm:t>
    </dgm:pt>
    <dgm:pt modelId="{1969C2C5-ED7E-4090-B96D-5B4138B3F09B}" type="parTrans" cxnId="{B7AF1E56-0D63-4719-92D8-35544A38F66B}">
      <dgm:prSet/>
      <dgm:spPr/>
      <dgm:t>
        <a:bodyPr/>
        <a:lstStyle/>
        <a:p>
          <a:endParaRPr lang="en-US"/>
        </a:p>
      </dgm:t>
    </dgm:pt>
    <dgm:pt modelId="{E6FED995-4377-45C3-838E-42FD2F5B9DDD}" type="sibTrans" cxnId="{B7AF1E56-0D63-4719-92D8-35544A38F66B}">
      <dgm:prSet/>
      <dgm:spPr/>
      <dgm:t>
        <a:bodyPr/>
        <a:lstStyle/>
        <a:p>
          <a:endParaRPr lang="en-US"/>
        </a:p>
      </dgm:t>
    </dgm:pt>
    <dgm:pt modelId="{68FB4331-39F0-4427-AD10-EF03C68E492A}">
      <dgm:prSet phldrT="[Text]" phldr="0"/>
      <dgm:spPr>
        <a:solidFill>
          <a:srgbClr val="FF0000"/>
        </a:solidFill>
      </dgm:spPr>
      <dgm:t>
        <a:bodyPr/>
        <a:lstStyle/>
        <a:p>
          <a:r>
            <a:rPr lang="en-US" dirty="0"/>
            <a:t>C/O: 25m</a:t>
          </a:r>
        </a:p>
      </dgm:t>
    </dgm:pt>
    <dgm:pt modelId="{CA36ED50-B3C9-48DC-8FF3-7B9A7ECFBEC2}" type="parTrans" cxnId="{F3BEFE76-2F51-4DEC-AB3F-F44EF095BE14}">
      <dgm:prSet/>
      <dgm:spPr/>
      <dgm:t>
        <a:bodyPr/>
        <a:lstStyle/>
        <a:p>
          <a:endParaRPr lang="en-US"/>
        </a:p>
      </dgm:t>
    </dgm:pt>
    <dgm:pt modelId="{9C862500-9400-46BD-AC57-737770952AF2}" type="sibTrans" cxnId="{F3BEFE76-2F51-4DEC-AB3F-F44EF095BE14}">
      <dgm:prSet/>
      <dgm:spPr/>
      <dgm:t>
        <a:bodyPr/>
        <a:lstStyle/>
        <a:p>
          <a:endParaRPr lang="en-US"/>
        </a:p>
      </dgm:t>
    </dgm:pt>
    <dgm:pt modelId="{22E24F16-52BF-4BEA-87D3-23DFE1B47108}">
      <dgm:prSet phldrT="[Text]" phldr="0"/>
      <dgm:spPr/>
      <dgm:t>
        <a:bodyPr/>
        <a:lstStyle/>
        <a:p>
          <a:r>
            <a:rPr lang="en-US" dirty="0"/>
            <a:t>CT: 10m</a:t>
          </a:r>
        </a:p>
      </dgm:t>
    </dgm:pt>
    <dgm:pt modelId="{10AE56D9-CE94-42E7-B3AF-33D4C6DC5146}" type="parTrans" cxnId="{921B61CC-816A-47BE-93D7-80FA38013F17}">
      <dgm:prSet/>
      <dgm:spPr/>
      <dgm:t>
        <a:bodyPr/>
        <a:lstStyle/>
        <a:p>
          <a:endParaRPr lang="en-US"/>
        </a:p>
      </dgm:t>
    </dgm:pt>
    <dgm:pt modelId="{0B7A4647-E742-446E-85F9-8AE1C66BF2B2}" type="sibTrans" cxnId="{921B61CC-816A-47BE-93D7-80FA38013F17}">
      <dgm:prSet/>
      <dgm:spPr/>
      <dgm:t>
        <a:bodyPr/>
        <a:lstStyle/>
        <a:p>
          <a:endParaRPr lang="en-US"/>
        </a:p>
      </dgm:t>
    </dgm:pt>
    <dgm:pt modelId="{59E1D85F-2030-43E9-B99A-FC67A9ECCA4C}">
      <dgm:prSet phldrT="[Text]" phldr="0"/>
      <dgm:spPr/>
      <dgm:t>
        <a:bodyPr/>
        <a:lstStyle/>
        <a:p>
          <a:r>
            <a:rPr lang="en-US" dirty="0"/>
            <a:t>C/O: 15m</a:t>
          </a:r>
        </a:p>
      </dgm:t>
    </dgm:pt>
    <dgm:pt modelId="{F3193255-502F-4C90-A701-1B4997A33BA1}" type="parTrans" cxnId="{A8DBD438-383C-4204-B7A5-F7A8696DD8FB}">
      <dgm:prSet/>
      <dgm:spPr/>
      <dgm:t>
        <a:bodyPr/>
        <a:lstStyle/>
        <a:p>
          <a:endParaRPr lang="en-US"/>
        </a:p>
      </dgm:t>
    </dgm:pt>
    <dgm:pt modelId="{2B7C0264-AD6A-49DC-B549-55CB55F0CBCB}" type="sibTrans" cxnId="{A8DBD438-383C-4204-B7A5-F7A8696DD8FB}">
      <dgm:prSet/>
      <dgm:spPr/>
      <dgm:t>
        <a:bodyPr/>
        <a:lstStyle/>
        <a:p>
          <a:endParaRPr lang="en-US"/>
        </a:p>
      </dgm:t>
    </dgm:pt>
    <dgm:pt modelId="{65CBC5C0-A381-40E9-AE9B-7FA52921D92B}">
      <dgm:prSet phldrT="[Text]" phldr="0"/>
      <dgm:spPr/>
      <dgm:t>
        <a:bodyPr/>
        <a:lstStyle/>
        <a:p>
          <a:r>
            <a:rPr lang="en-US" dirty="0"/>
            <a:t>Surface Treatment</a:t>
          </a:r>
        </a:p>
      </dgm:t>
    </dgm:pt>
    <dgm:pt modelId="{BA76768B-0B7B-4099-BC78-033D7C74CA70}" type="parTrans" cxnId="{233123A3-E742-4071-BA1F-7B2B25632C7D}">
      <dgm:prSet/>
      <dgm:spPr/>
      <dgm:t>
        <a:bodyPr/>
        <a:lstStyle/>
        <a:p>
          <a:endParaRPr lang="en-US"/>
        </a:p>
      </dgm:t>
    </dgm:pt>
    <dgm:pt modelId="{1599D0C4-0909-45D4-85ED-C06560CDB7EB}" type="sibTrans" cxnId="{233123A3-E742-4071-BA1F-7B2B25632C7D}">
      <dgm:prSet/>
      <dgm:spPr/>
      <dgm:t>
        <a:bodyPr/>
        <a:lstStyle/>
        <a:p>
          <a:endParaRPr lang="en-US"/>
        </a:p>
      </dgm:t>
    </dgm:pt>
    <dgm:pt modelId="{9EDB42A7-7561-45A7-9286-FAC4FA913692}">
      <dgm:prSet phldrT="[Text]" phldr="0"/>
      <dgm:spPr/>
      <dgm:t>
        <a:bodyPr/>
        <a:lstStyle/>
        <a:p>
          <a:r>
            <a:rPr lang="en-US" dirty="0"/>
            <a:t>CT: 20m</a:t>
          </a:r>
        </a:p>
      </dgm:t>
    </dgm:pt>
    <dgm:pt modelId="{2FBDD5F6-9780-4900-B11A-FA75BA7A1948}" type="parTrans" cxnId="{BAA6AC37-DEEE-40BD-AA93-F9083307AA9F}">
      <dgm:prSet/>
      <dgm:spPr/>
      <dgm:t>
        <a:bodyPr/>
        <a:lstStyle/>
        <a:p>
          <a:endParaRPr lang="en-US"/>
        </a:p>
      </dgm:t>
    </dgm:pt>
    <dgm:pt modelId="{5617D0DD-9735-485B-8041-065D27AF3B93}" type="sibTrans" cxnId="{BAA6AC37-DEEE-40BD-AA93-F9083307AA9F}">
      <dgm:prSet/>
      <dgm:spPr/>
      <dgm:t>
        <a:bodyPr/>
        <a:lstStyle/>
        <a:p>
          <a:endParaRPr lang="en-US"/>
        </a:p>
      </dgm:t>
    </dgm:pt>
    <dgm:pt modelId="{D7769890-65BF-412E-B4BF-5C7EF44EBA58}">
      <dgm:prSet phldrT="[Text]" phldr="0"/>
      <dgm:spPr/>
      <dgm:t>
        <a:bodyPr/>
        <a:lstStyle/>
        <a:p>
          <a:r>
            <a:rPr lang="en-US" dirty="0"/>
            <a:t>C/O: 25m</a:t>
          </a:r>
        </a:p>
      </dgm:t>
    </dgm:pt>
    <dgm:pt modelId="{0009545A-2AAC-4AE7-BA32-851E77DCD1A4}" type="parTrans" cxnId="{54AEC902-C0F0-4BA3-8C0F-33D0B6569DDF}">
      <dgm:prSet/>
      <dgm:spPr/>
      <dgm:t>
        <a:bodyPr/>
        <a:lstStyle/>
        <a:p>
          <a:endParaRPr lang="en-US"/>
        </a:p>
      </dgm:t>
    </dgm:pt>
    <dgm:pt modelId="{313752DE-D2EF-4BDC-B222-AFD7C2896DE0}" type="sibTrans" cxnId="{54AEC902-C0F0-4BA3-8C0F-33D0B6569DDF}">
      <dgm:prSet/>
      <dgm:spPr/>
      <dgm:t>
        <a:bodyPr/>
        <a:lstStyle/>
        <a:p>
          <a:endParaRPr lang="en-US"/>
        </a:p>
      </dgm:t>
    </dgm:pt>
    <dgm:pt modelId="{F580C551-9784-4B6D-8D8B-23820CD3D514}">
      <dgm:prSet phldrT="[Text]" phldr="0"/>
      <dgm:spPr/>
      <dgm:t>
        <a:bodyPr/>
        <a:lstStyle/>
        <a:p>
          <a:r>
            <a:rPr lang="en-US" dirty="0"/>
            <a:t>Final Assembly</a:t>
          </a:r>
        </a:p>
      </dgm:t>
    </dgm:pt>
    <dgm:pt modelId="{A3D2F523-5EF9-4A6F-A8BC-E09B70F60FA1}" type="parTrans" cxnId="{AB08BC9E-CD0B-4BB0-ADCD-802552495EF3}">
      <dgm:prSet/>
      <dgm:spPr/>
      <dgm:t>
        <a:bodyPr/>
        <a:lstStyle/>
        <a:p>
          <a:endParaRPr lang="en-US"/>
        </a:p>
      </dgm:t>
    </dgm:pt>
    <dgm:pt modelId="{5163D854-0D19-4AFE-B39A-1B98036993CC}" type="sibTrans" cxnId="{AB08BC9E-CD0B-4BB0-ADCD-802552495EF3}">
      <dgm:prSet/>
      <dgm:spPr/>
      <dgm:t>
        <a:bodyPr/>
        <a:lstStyle/>
        <a:p>
          <a:endParaRPr lang="en-US"/>
        </a:p>
      </dgm:t>
    </dgm:pt>
    <dgm:pt modelId="{040C6C98-187A-4505-9989-4A40A49752CF}">
      <dgm:prSet phldrT="[Text]" phldr="0"/>
      <dgm:spPr/>
      <dgm:t>
        <a:bodyPr/>
        <a:lstStyle/>
        <a:p>
          <a:r>
            <a:rPr lang="en-US" dirty="0"/>
            <a:t>Inspection</a:t>
          </a:r>
        </a:p>
      </dgm:t>
    </dgm:pt>
    <dgm:pt modelId="{13E35A44-0BCA-46A6-9A36-C114CC84857C}" type="parTrans" cxnId="{F057997D-7A2D-4655-B07B-029A64F1F9EF}">
      <dgm:prSet/>
      <dgm:spPr/>
      <dgm:t>
        <a:bodyPr/>
        <a:lstStyle/>
        <a:p>
          <a:endParaRPr lang="en-US"/>
        </a:p>
      </dgm:t>
    </dgm:pt>
    <dgm:pt modelId="{C114612D-0476-423C-A1A5-993BD5ADBEB7}" type="sibTrans" cxnId="{F057997D-7A2D-4655-B07B-029A64F1F9EF}">
      <dgm:prSet/>
      <dgm:spPr/>
      <dgm:t>
        <a:bodyPr/>
        <a:lstStyle/>
        <a:p>
          <a:endParaRPr lang="en-US"/>
        </a:p>
      </dgm:t>
    </dgm:pt>
    <dgm:pt modelId="{2E1B884A-2736-4406-B82F-72E090AF4052}">
      <dgm:prSet phldrT="[Text]" phldr="0"/>
      <dgm:spPr/>
      <dgm:t>
        <a:bodyPr/>
        <a:lstStyle/>
        <a:p>
          <a:r>
            <a:rPr lang="en-US" dirty="0"/>
            <a:t>CT: 12m</a:t>
          </a:r>
        </a:p>
      </dgm:t>
    </dgm:pt>
    <dgm:pt modelId="{5573A5AD-A6CA-4C8E-8CDD-B5BEA7FC6B18}" type="parTrans" cxnId="{5F88FB34-FEA4-4F43-9CA5-BB6C1DA82BFA}">
      <dgm:prSet/>
      <dgm:spPr/>
      <dgm:t>
        <a:bodyPr/>
        <a:lstStyle/>
        <a:p>
          <a:endParaRPr lang="en-US"/>
        </a:p>
      </dgm:t>
    </dgm:pt>
    <dgm:pt modelId="{F64D347F-C0AE-4D17-86F2-C18F7835A840}" type="sibTrans" cxnId="{5F88FB34-FEA4-4F43-9CA5-BB6C1DA82BFA}">
      <dgm:prSet/>
      <dgm:spPr/>
      <dgm:t>
        <a:bodyPr/>
        <a:lstStyle/>
        <a:p>
          <a:endParaRPr lang="en-US"/>
        </a:p>
      </dgm:t>
    </dgm:pt>
    <dgm:pt modelId="{3558E9E2-40EE-4585-B5F7-C02E1F8F0B5D}">
      <dgm:prSet phldrT="[Text]" phldr="0"/>
      <dgm:spPr/>
      <dgm:t>
        <a:bodyPr/>
        <a:lstStyle/>
        <a:p>
          <a:r>
            <a:rPr lang="en-US" dirty="0"/>
            <a:t>C/O: 10m</a:t>
          </a:r>
        </a:p>
      </dgm:t>
    </dgm:pt>
    <dgm:pt modelId="{355E1E4C-5BFA-43CA-96DA-6DF30135D1C8}" type="parTrans" cxnId="{4952B1A2-CECE-4252-BCF7-18E5D71E988E}">
      <dgm:prSet/>
      <dgm:spPr/>
      <dgm:t>
        <a:bodyPr/>
        <a:lstStyle/>
        <a:p>
          <a:endParaRPr lang="en-US"/>
        </a:p>
      </dgm:t>
    </dgm:pt>
    <dgm:pt modelId="{BFA2427D-344C-4029-8589-DC935FE80AB8}" type="sibTrans" cxnId="{4952B1A2-CECE-4252-BCF7-18E5D71E988E}">
      <dgm:prSet/>
      <dgm:spPr/>
      <dgm:t>
        <a:bodyPr/>
        <a:lstStyle/>
        <a:p>
          <a:endParaRPr lang="en-US"/>
        </a:p>
      </dgm:t>
    </dgm:pt>
    <dgm:pt modelId="{52497583-6574-443E-93F9-B4F33AAF2E95}">
      <dgm:prSet phldrT="[Text]" phldr="0"/>
      <dgm:spPr/>
      <dgm:t>
        <a:bodyPr/>
        <a:lstStyle/>
        <a:p>
          <a:r>
            <a:rPr lang="en-US"/>
            <a:t>WIP: 80 units</a:t>
          </a:r>
          <a:endParaRPr lang="en-US" dirty="0"/>
        </a:p>
      </dgm:t>
    </dgm:pt>
    <dgm:pt modelId="{94F5185B-7420-4350-81CA-2FE611304666}" type="parTrans" cxnId="{A0AB19A5-0E6E-41EA-B399-1A24F43A85C1}">
      <dgm:prSet/>
      <dgm:spPr/>
      <dgm:t>
        <a:bodyPr/>
        <a:lstStyle/>
        <a:p>
          <a:endParaRPr lang="en-US"/>
        </a:p>
      </dgm:t>
    </dgm:pt>
    <dgm:pt modelId="{EB6568FC-6560-4C0A-8F2C-38901C314382}" type="sibTrans" cxnId="{A0AB19A5-0E6E-41EA-B399-1A24F43A85C1}">
      <dgm:prSet/>
      <dgm:spPr/>
      <dgm:t>
        <a:bodyPr/>
        <a:lstStyle/>
        <a:p>
          <a:endParaRPr lang="en-US"/>
        </a:p>
      </dgm:t>
    </dgm:pt>
    <dgm:pt modelId="{6BC01985-A5A1-43D7-9F93-73B174CC913F}">
      <dgm:prSet phldrT="[Text]" phldr="0"/>
      <dgm:spPr/>
      <dgm:t>
        <a:bodyPr/>
        <a:lstStyle/>
        <a:p>
          <a:r>
            <a:rPr lang="en-US"/>
            <a:t>WIP: 120 units</a:t>
          </a:r>
          <a:endParaRPr lang="en-US" dirty="0"/>
        </a:p>
      </dgm:t>
    </dgm:pt>
    <dgm:pt modelId="{1CDCF3B1-EF39-475D-BC1E-E164D1B080F7}" type="parTrans" cxnId="{87D6EB4C-04E1-475E-9E65-2E05EA4978F7}">
      <dgm:prSet/>
      <dgm:spPr/>
      <dgm:t>
        <a:bodyPr/>
        <a:lstStyle/>
        <a:p>
          <a:endParaRPr lang="en-US"/>
        </a:p>
      </dgm:t>
    </dgm:pt>
    <dgm:pt modelId="{41F5CB62-042C-4DFD-BB74-EF1C1A4E6362}" type="sibTrans" cxnId="{87D6EB4C-04E1-475E-9E65-2E05EA4978F7}">
      <dgm:prSet/>
      <dgm:spPr/>
      <dgm:t>
        <a:bodyPr/>
        <a:lstStyle/>
        <a:p>
          <a:endParaRPr lang="en-US"/>
        </a:p>
      </dgm:t>
    </dgm:pt>
    <dgm:pt modelId="{D5D038CD-3BE3-41E5-B7A0-8659F1D2CC3F}">
      <dgm:prSet phldrT="[Text]" phldr="0"/>
      <dgm:spPr>
        <a:solidFill>
          <a:srgbClr val="FF0000"/>
        </a:solidFill>
      </dgm:spPr>
      <dgm:t>
        <a:bodyPr/>
        <a:lstStyle/>
        <a:p>
          <a:r>
            <a:rPr lang="en-US" dirty="0"/>
            <a:t>WIP: 45 units</a:t>
          </a:r>
        </a:p>
      </dgm:t>
    </dgm:pt>
    <dgm:pt modelId="{197CE716-4DC1-48F0-8CCF-8612BE381A9E}" type="parTrans" cxnId="{3E5FEE12-ED48-4ECE-BA67-EA38F8168D8B}">
      <dgm:prSet/>
      <dgm:spPr/>
      <dgm:t>
        <a:bodyPr/>
        <a:lstStyle/>
        <a:p>
          <a:endParaRPr lang="en-US"/>
        </a:p>
      </dgm:t>
    </dgm:pt>
    <dgm:pt modelId="{73C35C82-8C22-43F0-A458-E07EE9EBC640}" type="sibTrans" cxnId="{3E5FEE12-ED48-4ECE-BA67-EA38F8168D8B}">
      <dgm:prSet/>
      <dgm:spPr/>
      <dgm:t>
        <a:bodyPr/>
        <a:lstStyle/>
        <a:p>
          <a:endParaRPr lang="en-US"/>
        </a:p>
      </dgm:t>
    </dgm:pt>
    <dgm:pt modelId="{1325B627-B4CE-417E-AAAE-16FCE30422B8}">
      <dgm:prSet phldrT="[Text]" phldr="0"/>
      <dgm:spPr/>
      <dgm:t>
        <a:bodyPr/>
        <a:lstStyle/>
        <a:p>
          <a:r>
            <a:rPr lang="en-US"/>
            <a:t>WIP: 8 units</a:t>
          </a:r>
          <a:endParaRPr lang="en-US" dirty="0"/>
        </a:p>
      </dgm:t>
    </dgm:pt>
    <dgm:pt modelId="{708C0EF2-B6CA-4FAB-A0C8-D1DAC851248B}" type="parTrans" cxnId="{5B66B155-5230-4193-8194-9AB946738244}">
      <dgm:prSet/>
      <dgm:spPr/>
      <dgm:t>
        <a:bodyPr/>
        <a:lstStyle/>
        <a:p>
          <a:endParaRPr lang="en-US"/>
        </a:p>
      </dgm:t>
    </dgm:pt>
    <dgm:pt modelId="{28FCE297-999A-4F3B-9492-3F036C5CF864}" type="sibTrans" cxnId="{5B66B155-5230-4193-8194-9AB946738244}">
      <dgm:prSet/>
      <dgm:spPr/>
      <dgm:t>
        <a:bodyPr/>
        <a:lstStyle/>
        <a:p>
          <a:endParaRPr lang="en-US"/>
        </a:p>
      </dgm:t>
    </dgm:pt>
    <dgm:pt modelId="{D6ADFBBA-9F3D-4A60-AE77-E5722D3584A0}">
      <dgm:prSet phldrT="[Text]" phldr="0"/>
      <dgm:spPr/>
      <dgm:t>
        <a:bodyPr/>
        <a:lstStyle/>
        <a:p>
          <a:r>
            <a:rPr lang="en-US"/>
            <a:t>WIP: 10 units</a:t>
          </a:r>
          <a:endParaRPr lang="en-US" dirty="0"/>
        </a:p>
      </dgm:t>
    </dgm:pt>
    <dgm:pt modelId="{B0C1C156-7AC8-41AA-B501-2D5662D80423}" type="parTrans" cxnId="{A63FD781-4116-4F48-A0C6-6D20D7656D94}">
      <dgm:prSet/>
      <dgm:spPr/>
      <dgm:t>
        <a:bodyPr/>
        <a:lstStyle/>
        <a:p>
          <a:endParaRPr lang="en-US"/>
        </a:p>
      </dgm:t>
    </dgm:pt>
    <dgm:pt modelId="{502079FF-103C-4191-AD53-6DC31303C933}" type="sibTrans" cxnId="{A63FD781-4116-4F48-A0C6-6D20D7656D94}">
      <dgm:prSet/>
      <dgm:spPr/>
      <dgm:t>
        <a:bodyPr/>
        <a:lstStyle/>
        <a:p>
          <a:endParaRPr lang="en-US"/>
        </a:p>
      </dgm:t>
    </dgm:pt>
    <dgm:pt modelId="{13EF725B-67FC-4A39-8D3B-E4C5706295AA}">
      <dgm:prSet phldrT="[Text]" phldr="0"/>
      <dgm:spPr/>
      <dgm:t>
        <a:bodyPr/>
        <a:lstStyle/>
        <a:p>
          <a:r>
            <a:rPr lang="en-US"/>
            <a:t>WIP: 5 units</a:t>
          </a:r>
          <a:endParaRPr lang="en-US" dirty="0"/>
        </a:p>
      </dgm:t>
    </dgm:pt>
    <dgm:pt modelId="{8E5C8B15-633A-48FD-BA18-2FC70970B9EF}" type="parTrans" cxnId="{0E1F8596-2F8E-48B8-8440-054AD90AE1A1}">
      <dgm:prSet/>
      <dgm:spPr/>
      <dgm:t>
        <a:bodyPr/>
        <a:lstStyle/>
        <a:p>
          <a:endParaRPr lang="en-US"/>
        </a:p>
      </dgm:t>
    </dgm:pt>
    <dgm:pt modelId="{DB0C40FF-B9B3-4258-8942-5F1F1650398B}" type="sibTrans" cxnId="{0E1F8596-2F8E-48B8-8440-054AD90AE1A1}">
      <dgm:prSet/>
      <dgm:spPr/>
      <dgm:t>
        <a:bodyPr/>
        <a:lstStyle/>
        <a:p>
          <a:endParaRPr lang="en-US"/>
        </a:p>
      </dgm:t>
    </dgm:pt>
    <dgm:pt modelId="{411CA1F0-ED37-4C80-B8F0-1D6565066A6F}" type="pres">
      <dgm:prSet presAssocID="{9A9E2C67-2CE5-439A-AFAB-8EA55C99B79B}" presName="Name0" presStyleCnt="0">
        <dgm:presLayoutVars>
          <dgm:dir/>
          <dgm:resizeHandles val="exact"/>
        </dgm:presLayoutVars>
      </dgm:prSet>
      <dgm:spPr/>
    </dgm:pt>
    <dgm:pt modelId="{23914430-9147-4E77-A7BE-1DD21DEC63F7}" type="pres">
      <dgm:prSet presAssocID="{0929866A-6FF8-4935-BCDA-5B9D1FF27E8E}" presName="node" presStyleLbl="node1" presStyleIdx="0" presStyleCnt="6">
        <dgm:presLayoutVars>
          <dgm:bulletEnabled val="1"/>
        </dgm:presLayoutVars>
      </dgm:prSet>
      <dgm:spPr/>
    </dgm:pt>
    <dgm:pt modelId="{55C903C8-279E-47A4-9EFE-046C88B3ED25}" type="pres">
      <dgm:prSet presAssocID="{5EBA3C75-0323-4C74-B3B3-8AC2FFA8CD4E}" presName="sibTrans" presStyleLbl="sibTrans2D1" presStyleIdx="0" presStyleCnt="5"/>
      <dgm:spPr>
        <a:prstGeom prst="triangle">
          <a:avLst/>
        </a:prstGeom>
      </dgm:spPr>
    </dgm:pt>
    <dgm:pt modelId="{1D0C0ABE-5FFA-49B1-B915-2217164C8517}" type="pres">
      <dgm:prSet presAssocID="{5EBA3C75-0323-4C74-B3B3-8AC2FFA8CD4E}" presName="connectorText" presStyleLbl="sibTrans2D1" presStyleIdx="0" presStyleCnt="5"/>
      <dgm:spPr/>
    </dgm:pt>
    <dgm:pt modelId="{C4873A47-FEED-4BA8-8D5B-58D0C357D62D}" type="pres">
      <dgm:prSet presAssocID="{22C9135C-2143-4367-B20A-9E9D963A9D27}" presName="node" presStyleLbl="node1" presStyleIdx="1" presStyleCnt="6">
        <dgm:presLayoutVars>
          <dgm:bulletEnabled val="1"/>
        </dgm:presLayoutVars>
      </dgm:prSet>
      <dgm:spPr/>
    </dgm:pt>
    <dgm:pt modelId="{0ED68DC8-4C9B-4D0A-85AE-BDF4577DA81A}" type="pres">
      <dgm:prSet presAssocID="{7A67CE33-E798-4720-97B8-09CF4F298E8B}" presName="sibTrans" presStyleLbl="sibTrans2D1" presStyleIdx="1" presStyleCnt="5"/>
      <dgm:spPr>
        <a:prstGeom prst="triangle">
          <a:avLst/>
        </a:prstGeom>
      </dgm:spPr>
    </dgm:pt>
    <dgm:pt modelId="{99073A9A-E975-424D-A008-A6EAC6F56FDB}" type="pres">
      <dgm:prSet presAssocID="{7A67CE33-E798-4720-97B8-09CF4F298E8B}" presName="connectorText" presStyleLbl="sibTrans2D1" presStyleIdx="1" presStyleCnt="5"/>
      <dgm:spPr/>
    </dgm:pt>
    <dgm:pt modelId="{C0348DF0-2E45-4F7F-A708-AB8612B7C631}" type="pres">
      <dgm:prSet presAssocID="{579EE68F-4FC1-4C7B-ACCA-0E9E95ED9983}" presName="node" presStyleLbl="node1" presStyleIdx="2" presStyleCnt="6">
        <dgm:presLayoutVars>
          <dgm:bulletEnabled val="1"/>
        </dgm:presLayoutVars>
      </dgm:prSet>
      <dgm:spPr/>
    </dgm:pt>
    <dgm:pt modelId="{B99DBCBE-528D-4CFC-9A52-BD1018C95F63}" type="pres">
      <dgm:prSet presAssocID="{1EF59F17-AAF0-4699-8575-44D7C6AC1814}" presName="sibTrans" presStyleLbl="sibTrans2D1" presStyleIdx="2" presStyleCnt="5"/>
      <dgm:spPr>
        <a:prstGeom prst="triangle">
          <a:avLst/>
        </a:prstGeom>
      </dgm:spPr>
    </dgm:pt>
    <dgm:pt modelId="{0EF7B0FB-912A-452F-9CED-D20899C9E03B}" type="pres">
      <dgm:prSet presAssocID="{1EF59F17-AAF0-4699-8575-44D7C6AC1814}" presName="connectorText" presStyleLbl="sibTrans2D1" presStyleIdx="2" presStyleCnt="5"/>
      <dgm:spPr/>
    </dgm:pt>
    <dgm:pt modelId="{D39DE979-590B-43F7-A3A5-7B2B9BF472AF}" type="pres">
      <dgm:prSet presAssocID="{040C6C98-187A-4505-9989-4A40A49752CF}" presName="node" presStyleLbl="node1" presStyleIdx="3" presStyleCnt="6">
        <dgm:presLayoutVars>
          <dgm:bulletEnabled val="1"/>
        </dgm:presLayoutVars>
      </dgm:prSet>
      <dgm:spPr/>
    </dgm:pt>
    <dgm:pt modelId="{B45B5C46-8AB1-482B-AE12-A55CA1891110}" type="pres">
      <dgm:prSet presAssocID="{C114612D-0476-423C-A1A5-993BD5ADBEB7}" presName="sibTrans" presStyleLbl="sibTrans2D1" presStyleIdx="3" presStyleCnt="5"/>
      <dgm:spPr>
        <a:prstGeom prst="triangle">
          <a:avLst/>
        </a:prstGeom>
      </dgm:spPr>
    </dgm:pt>
    <dgm:pt modelId="{AADC69B7-006F-44FC-B2A3-649372E0CE49}" type="pres">
      <dgm:prSet presAssocID="{C114612D-0476-423C-A1A5-993BD5ADBEB7}" presName="connectorText" presStyleLbl="sibTrans2D1" presStyleIdx="3" presStyleCnt="5"/>
      <dgm:spPr/>
    </dgm:pt>
    <dgm:pt modelId="{14161029-ED33-4622-981D-5EC8E6DCD29C}" type="pres">
      <dgm:prSet presAssocID="{65CBC5C0-A381-40E9-AE9B-7FA52921D92B}" presName="node" presStyleLbl="node1" presStyleIdx="4" presStyleCnt="6">
        <dgm:presLayoutVars>
          <dgm:bulletEnabled val="1"/>
        </dgm:presLayoutVars>
      </dgm:prSet>
      <dgm:spPr/>
    </dgm:pt>
    <dgm:pt modelId="{0D2B3B6A-1ECD-4F2E-952F-D81026FC8256}" type="pres">
      <dgm:prSet presAssocID="{1599D0C4-0909-45D4-85ED-C06560CDB7EB}" presName="sibTrans" presStyleLbl="sibTrans2D1" presStyleIdx="4" presStyleCnt="5"/>
      <dgm:spPr>
        <a:prstGeom prst="triangle">
          <a:avLst/>
        </a:prstGeom>
      </dgm:spPr>
    </dgm:pt>
    <dgm:pt modelId="{353961AC-6424-48C0-A1B5-D46972B8FB58}" type="pres">
      <dgm:prSet presAssocID="{1599D0C4-0909-45D4-85ED-C06560CDB7EB}" presName="connectorText" presStyleLbl="sibTrans2D1" presStyleIdx="4" presStyleCnt="5"/>
      <dgm:spPr/>
    </dgm:pt>
    <dgm:pt modelId="{432B5FFE-1ACB-42D9-AB7E-0560FC5939DE}" type="pres">
      <dgm:prSet presAssocID="{F580C551-9784-4B6D-8D8B-23820CD3D514}" presName="node" presStyleLbl="node1" presStyleIdx="5" presStyleCnt="6">
        <dgm:presLayoutVars>
          <dgm:bulletEnabled val="1"/>
        </dgm:presLayoutVars>
      </dgm:prSet>
      <dgm:spPr/>
    </dgm:pt>
  </dgm:ptLst>
  <dgm:cxnLst>
    <dgm:cxn modelId="{54AEC902-C0F0-4BA3-8C0F-33D0B6569DDF}" srcId="{65CBC5C0-A381-40E9-AE9B-7FA52921D92B}" destId="{D7769890-65BF-412E-B4BF-5C7EF44EBA58}" srcOrd="1" destOrd="0" parTransId="{0009545A-2AAC-4AE7-BA32-851E77DCD1A4}" sibTransId="{313752DE-D2EF-4BDC-B222-AFD7C2896DE0}"/>
    <dgm:cxn modelId="{3E5FEE12-ED48-4ECE-BA67-EA38F8168D8B}" srcId="{579EE68F-4FC1-4C7B-ACCA-0E9E95ED9983}" destId="{D5D038CD-3BE3-41E5-B7A0-8659F1D2CC3F}" srcOrd="2" destOrd="0" parTransId="{197CE716-4DC1-48F0-8CCF-8612BE381A9E}" sibTransId="{73C35C82-8C22-43F0-A458-E07EE9EBC640}"/>
    <dgm:cxn modelId="{E68A7B13-8CB4-4ECB-BCF7-6578AF53402D}" type="presOf" srcId="{59E1D85F-2030-43E9-B99A-FC67A9ECCA4C}" destId="{D39DE979-590B-43F7-A3A5-7B2B9BF472AF}" srcOrd="0" destOrd="2" presId="urn:microsoft.com/office/officeart/2005/8/layout/process1"/>
    <dgm:cxn modelId="{2AA7CC15-F7A9-4EA8-8E61-6EF31011400D}" type="presOf" srcId="{F580C551-9784-4B6D-8D8B-23820CD3D514}" destId="{432B5FFE-1ACB-42D9-AB7E-0560FC5939DE}" srcOrd="0" destOrd="0" presId="urn:microsoft.com/office/officeart/2005/8/layout/process1"/>
    <dgm:cxn modelId="{B45F2716-D9F7-4D11-B7C2-1492311F0365}" type="presOf" srcId="{579EE68F-4FC1-4C7B-ACCA-0E9E95ED9983}" destId="{C0348DF0-2E45-4F7F-A708-AB8612B7C631}" srcOrd="0" destOrd="0" presId="urn:microsoft.com/office/officeart/2005/8/layout/process1"/>
    <dgm:cxn modelId="{673CEC1F-DAAD-4EE1-A2BC-FD030C301863}" type="presOf" srcId="{7A67CE33-E798-4720-97B8-09CF4F298E8B}" destId="{99073A9A-E975-424D-A008-A6EAC6F56FDB}" srcOrd="1" destOrd="0" presId="urn:microsoft.com/office/officeart/2005/8/layout/process1"/>
    <dgm:cxn modelId="{A8332D24-76F6-4215-B2BD-923A4333381E}" srcId="{0929866A-6FF8-4935-BCDA-5B9D1FF27E8E}" destId="{F31C9098-BCA4-4EE8-84E1-C36435C3FE74}" srcOrd="1" destOrd="0" parTransId="{88B76D6A-738B-4F5A-9848-A526A2CB6359}" sibTransId="{D6422DFB-6E79-411E-9EF2-AA95CFCF2453}"/>
    <dgm:cxn modelId="{78ED272D-E3E1-4D3D-9337-BD70E2741303}" type="presOf" srcId="{F31C9098-BCA4-4EE8-84E1-C36435C3FE74}" destId="{23914430-9147-4E77-A7BE-1DD21DEC63F7}" srcOrd="0" destOrd="2" presId="urn:microsoft.com/office/officeart/2005/8/layout/process1"/>
    <dgm:cxn modelId="{5F88FB34-FEA4-4F43-9CA5-BB6C1DA82BFA}" srcId="{F580C551-9784-4B6D-8D8B-23820CD3D514}" destId="{2E1B884A-2736-4406-B82F-72E090AF4052}" srcOrd="0" destOrd="0" parTransId="{5573A5AD-A6CA-4C8E-8CDD-B5BEA7FC6B18}" sibTransId="{F64D347F-C0AE-4D17-86F2-C18F7835A840}"/>
    <dgm:cxn modelId="{BAA6AC37-DEEE-40BD-AA93-F9083307AA9F}" srcId="{65CBC5C0-A381-40E9-AE9B-7FA52921D92B}" destId="{9EDB42A7-7561-45A7-9286-FAC4FA913692}" srcOrd="0" destOrd="0" parTransId="{2FBDD5F6-9780-4900-B11A-FA75BA7A1948}" sibTransId="{5617D0DD-9735-485B-8041-065D27AF3B93}"/>
    <dgm:cxn modelId="{A8DBD438-383C-4204-B7A5-F7A8696DD8FB}" srcId="{040C6C98-187A-4505-9989-4A40A49752CF}" destId="{59E1D85F-2030-43E9-B99A-FC67A9ECCA4C}" srcOrd="1" destOrd="0" parTransId="{F3193255-502F-4C90-A701-1B4997A33BA1}" sibTransId="{2B7C0264-AD6A-49DC-B549-55CB55F0CBCB}"/>
    <dgm:cxn modelId="{6A29CC5B-4F04-4CE5-BE46-64143812DF37}" type="presOf" srcId="{D5D038CD-3BE3-41E5-B7A0-8659F1D2CC3F}" destId="{C0348DF0-2E45-4F7F-A708-AB8612B7C631}" srcOrd="0" destOrd="3" presId="urn:microsoft.com/office/officeart/2005/8/layout/process1"/>
    <dgm:cxn modelId="{3B6D155D-8C7C-4A75-97AC-4FC30244A847}" type="presOf" srcId="{C114612D-0476-423C-A1A5-993BD5ADBEB7}" destId="{AADC69B7-006F-44FC-B2A3-649372E0CE49}" srcOrd="1" destOrd="0" presId="urn:microsoft.com/office/officeart/2005/8/layout/process1"/>
    <dgm:cxn modelId="{0525E465-6C20-44FD-BFE2-8DF69B358213}" type="presOf" srcId="{7A67CE33-E798-4720-97B8-09CF4F298E8B}" destId="{0ED68DC8-4C9B-4D0A-85AE-BDF4577DA81A}" srcOrd="0" destOrd="0" presId="urn:microsoft.com/office/officeart/2005/8/layout/process1"/>
    <dgm:cxn modelId="{C180E565-59B8-408B-9277-62E1309454CC}" type="presOf" srcId="{65CBC5C0-A381-40E9-AE9B-7FA52921D92B}" destId="{14161029-ED33-4622-981D-5EC8E6DCD29C}" srcOrd="0" destOrd="0" presId="urn:microsoft.com/office/officeart/2005/8/layout/process1"/>
    <dgm:cxn modelId="{C9CE7569-B102-4CD1-8E48-DFB90B17E5CF}" type="presOf" srcId="{13EF725B-67FC-4A39-8D3B-E4C5706295AA}" destId="{432B5FFE-1ACB-42D9-AB7E-0560FC5939DE}" srcOrd="0" destOrd="3" presId="urn:microsoft.com/office/officeart/2005/8/layout/process1"/>
    <dgm:cxn modelId="{E7A90E4A-FAF7-4815-BABF-8BCCF99ACFDD}" type="presOf" srcId="{52497583-6574-443E-93F9-B4F33AAF2E95}" destId="{23914430-9147-4E77-A7BE-1DD21DEC63F7}" srcOrd="0" destOrd="3" presId="urn:microsoft.com/office/officeart/2005/8/layout/process1"/>
    <dgm:cxn modelId="{3BF3DA4A-1F18-4B96-A4F3-B7520678235A}" type="presOf" srcId="{6BC01985-A5A1-43D7-9F93-73B174CC913F}" destId="{C4873A47-FEED-4BA8-8D5B-58D0C357D62D}" srcOrd="0" destOrd="3" presId="urn:microsoft.com/office/officeart/2005/8/layout/process1"/>
    <dgm:cxn modelId="{87D6EB4C-04E1-475E-9E65-2E05EA4978F7}" srcId="{22C9135C-2143-4367-B20A-9E9D963A9D27}" destId="{6BC01985-A5A1-43D7-9F93-73B174CC913F}" srcOrd="2" destOrd="0" parTransId="{1CDCF3B1-EF39-475D-BC1E-E164D1B080F7}" sibTransId="{41F5CB62-042C-4DFD-BB74-EF1C1A4E6362}"/>
    <dgm:cxn modelId="{04B5ED6C-2C08-4575-B0F6-815C2E7021F5}" type="presOf" srcId="{D7769890-65BF-412E-B4BF-5C7EF44EBA58}" destId="{14161029-ED33-4622-981D-5EC8E6DCD29C}" srcOrd="0" destOrd="2" presId="urn:microsoft.com/office/officeart/2005/8/layout/process1"/>
    <dgm:cxn modelId="{04574C4D-61F9-4703-B8ED-74E076157C9F}" srcId="{22C9135C-2143-4367-B20A-9E9D963A9D27}" destId="{CD9A950F-17EF-4647-9065-C828FD7D3AA4}" srcOrd="0" destOrd="0" parTransId="{330D5960-0DF2-4232-8063-A902171B3197}" sibTransId="{BC9738C0-B566-4C28-B7BF-429849216FFA}"/>
    <dgm:cxn modelId="{6127D96D-7AEF-407E-B4CE-FB973ED76D95}" type="presOf" srcId="{1EF59F17-AAF0-4699-8575-44D7C6AC1814}" destId="{0EF7B0FB-912A-452F-9CED-D20899C9E03B}" srcOrd="1" destOrd="0" presId="urn:microsoft.com/office/officeart/2005/8/layout/process1"/>
    <dgm:cxn modelId="{C28E3375-41AA-484D-A7C4-599A729C5199}" type="presOf" srcId="{9EDB42A7-7561-45A7-9286-FAC4FA913692}" destId="{14161029-ED33-4622-981D-5EC8E6DCD29C}" srcOrd="0" destOrd="1" presId="urn:microsoft.com/office/officeart/2005/8/layout/process1"/>
    <dgm:cxn modelId="{5B66B155-5230-4193-8194-9AB946738244}" srcId="{040C6C98-187A-4505-9989-4A40A49752CF}" destId="{1325B627-B4CE-417E-AAAE-16FCE30422B8}" srcOrd="2" destOrd="0" parTransId="{708C0EF2-B6CA-4FAB-A0C8-D1DAC851248B}" sibTransId="{28FCE297-999A-4F3B-9492-3F036C5CF864}"/>
    <dgm:cxn modelId="{B7AF1E56-0D63-4719-92D8-35544A38F66B}" srcId="{579EE68F-4FC1-4C7B-ACCA-0E9E95ED9983}" destId="{555D440F-FFCA-456B-8E89-F91FAC2346F9}" srcOrd="0" destOrd="0" parTransId="{1969C2C5-ED7E-4090-B96D-5B4138B3F09B}" sibTransId="{E6FED995-4377-45C3-838E-42FD2F5B9DDD}"/>
    <dgm:cxn modelId="{F3BEFE76-2F51-4DEC-AB3F-F44EF095BE14}" srcId="{579EE68F-4FC1-4C7B-ACCA-0E9E95ED9983}" destId="{68FB4331-39F0-4427-AD10-EF03C68E492A}" srcOrd="1" destOrd="0" parTransId="{CA36ED50-B3C9-48DC-8FF3-7B9A7ECFBEC2}" sibTransId="{9C862500-9400-46BD-AC57-737770952AF2}"/>
    <dgm:cxn modelId="{709F125A-9609-4F8A-91E8-A1591A9D3825}" type="presOf" srcId="{040C6C98-187A-4505-9989-4A40A49752CF}" destId="{D39DE979-590B-43F7-A3A5-7B2B9BF472AF}" srcOrd="0" destOrd="0" presId="urn:microsoft.com/office/officeart/2005/8/layout/process1"/>
    <dgm:cxn modelId="{36C5DD5A-AEAB-4ADD-8FD1-A82F0F036D20}" type="presOf" srcId="{1599D0C4-0909-45D4-85ED-C06560CDB7EB}" destId="{0D2B3B6A-1ECD-4F2E-952F-D81026FC8256}" srcOrd="0" destOrd="0" presId="urn:microsoft.com/office/officeart/2005/8/layout/process1"/>
    <dgm:cxn modelId="{F057997D-7A2D-4655-B07B-029A64F1F9EF}" srcId="{9A9E2C67-2CE5-439A-AFAB-8EA55C99B79B}" destId="{040C6C98-187A-4505-9989-4A40A49752CF}" srcOrd="3" destOrd="0" parTransId="{13E35A44-0BCA-46A6-9A36-C114CC84857C}" sibTransId="{C114612D-0476-423C-A1A5-993BD5ADBEB7}"/>
    <dgm:cxn modelId="{A63FD781-4116-4F48-A0C6-6D20D7656D94}" srcId="{65CBC5C0-A381-40E9-AE9B-7FA52921D92B}" destId="{D6ADFBBA-9F3D-4A60-AE77-E5722D3584A0}" srcOrd="2" destOrd="0" parTransId="{B0C1C156-7AC8-41AA-B501-2D5662D80423}" sibTransId="{502079FF-103C-4191-AD53-6DC31303C933}"/>
    <dgm:cxn modelId="{50D1A187-3A7E-45FB-8F15-19EE65EBC8B8}" type="presOf" srcId="{C114612D-0476-423C-A1A5-993BD5ADBEB7}" destId="{B45B5C46-8AB1-482B-AE12-A55CA1891110}" srcOrd="0" destOrd="0" presId="urn:microsoft.com/office/officeart/2005/8/layout/process1"/>
    <dgm:cxn modelId="{0E1F8596-2F8E-48B8-8440-054AD90AE1A1}" srcId="{F580C551-9784-4B6D-8D8B-23820CD3D514}" destId="{13EF725B-67FC-4A39-8D3B-E4C5706295AA}" srcOrd="2" destOrd="0" parTransId="{8E5C8B15-633A-48FD-BA18-2FC70970B9EF}" sibTransId="{DB0C40FF-B9B3-4258-8942-5F1F1650398B}"/>
    <dgm:cxn modelId="{EC84F897-24AE-422E-99A1-EF7DF3CB14D1}" type="presOf" srcId="{8BE7F62A-52B3-4E4C-8168-5E683512A595}" destId="{23914430-9147-4E77-A7BE-1DD21DEC63F7}" srcOrd="0" destOrd="1" presId="urn:microsoft.com/office/officeart/2005/8/layout/process1"/>
    <dgm:cxn modelId="{DD6FF29C-01CC-46C4-8D6C-592C22BC40D3}" type="presOf" srcId="{22E24F16-52BF-4BEA-87D3-23DFE1B47108}" destId="{D39DE979-590B-43F7-A3A5-7B2B9BF472AF}" srcOrd="0" destOrd="1" presId="urn:microsoft.com/office/officeart/2005/8/layout/process1"/>
    <dgm:cxn modelId="{A3E8009D-8384-4C63-B90D-5957FF93A2B2}" type="presOf" srcId="{5EBA3C75-0323-4C74-B3B3-8AC2FFA8CD4E}" destId="{55C903C8-279E-47A4-9EFE-046C88B3ED25}" srcOrd="0" destOrd="0" presId="urn:microsoft.com/office/officeart/2005/8/layout/process1"/>
    <dgm:cxn modelId="{AB08BC9E-CD0B-4BB0-ADCD-802552495EF3}" srcId="{9A9E2C67-2CE5-439A-AFAB-8EA55C99B79B}" destId="{F580C551-9784-4B6D-8D8B-23820CD3D514}" srcOrd="5" destOrd="0" parTransId="{A3D2F523-5EF9-4A6F-A8BC-E09B70F60FA1}" sibTransId="{5163D854-0D19-4AFE-B39A-1B98036993CC}"/>
    <dgm:cxn modelId="{13DA44A0-C212-4120-83B9-E54F283B318A}" type="presOf" srcId="{3558E9E2-40EE-4585-B5F7-C02E1F8F0B5D}" destId="{432B5FFE-1ACB-42D9-AB7E-0560FC5939DE}" srcOrd="0" destOrd="2" presId="urn:microsoft.com/office/officeart/2005/8/layout/process1"/>
    <dgm:cxn modelId="{4952B1A2-CECE-4252-BCF7-18E5D71E988E}" srcId="{F580C551-9784-4B6D-8D8B-23820CD3D514}" destId="{3558E9E2-40EE-4585-B5F7-C02E1F8F0B5D}" srcOrd="1" destOrd="0" parTransId="{355E1E4C-5BFA-43CA-96DA-6DF30135D1C8}" sibTransId="{BFA2427D-344C-4029-8589-DC935FE80AB8}"/>
    <dgm:cxn modelId="{233123A3-E742-4071-BA1F-7B2B25632C7D}" srcId="{9A9E2C67-2CE5-439A-AFAB-8EA55C99B79B}" destId="{65CBC5C0-A381-40E9-AE9B-7FA52921D92B}" srcOrd="4" destOrd="0" parTransId="{BA76768B-0B7B-4099-BC78-033D7C74CA70}" sibTransId="{1599D0C4-0909-45D4-85ED-C06560CDB7EB}"/>
    <dgm:cxn modelId="{A0AB19A5-0E6E-41EA-B399-1A24F43A85C1}" srcId="{0929866A-6FF8-4935-BCDA-5B9D1FF27E8E}" destId="{52497583-6574-443E-93F9-B4F33AAF2E95}" srcOrd="2" destOrd="0" parTransId="{94F5185B-7420-4350-81CA-2FE611304666}" sibTransId="{EB6568FC-6560-4C0A-8F2C-38901C314382}"/>
    <dgm:cxn modelId="{31BFD5A5-7853-4549-8BF4-D31EDD6C0A63}" type="presOf" srcId="{68FB4331-39F0-4427-AD10-EF03C68E492A}" destId="{C0348DF0-2E45-4F7F-A708-AB8612B7C631}" srcOrd="0" destOrd="2" presId="urn:microsoft.com/office/officeart/2005/8/layout/process1"/>
    <dgm:cxn modelId="{437E1DAC-9958-4B98-BD47-C83EA17B368B}" type="presOf" srcId="{5A4875A0-8F6E-4B57-A61A-E913B3A09555}" destId="{C4873A47-FEED-4BA8-8D5B-58D0C357D62D}" srcOrd="0" destOrd="2" presId="urn:microsoft.com/office/officeart/2005/8/layout/process1"/>
    <dgm:cxn modelId="{241310AD-21BF-478E-9D53-BAAB9DA09319}" type="presOf" srcId="{0929866A-6FF8-4935-BCDA-5B9D1FF27E8E}" destId="{23914430-9147-4E77-A7BE-1DD21DEC63F7}" srcOrd="0" destOrd="0" presId="urn:microsoft.com/office/officeart/2005/8/layout/process1"/>
    <dgm:cxn modelId="{68F7FDB1-7F6A-42CA-9FBB-2D96ADEC5301}" type="presOf" srcId="{D6ADFBBA-9F3D-4A60-AE77-E5722D3584A0}" destId="{14161029-ED33-4622-981D-5EC8E6DCD29C}" srcOrd="0" destOrd="3" presId="urn:microsoft.com/office/officeart/2005/8/layout/process1"/>
    <dgm:cxn modelId="{450E31B7-704C-4C67-BCE5-A257BBCC879E}" type="presOf" srcId="{5EBA3C75-0323-4C74-B3B3-8AC2FFA8CD4E}" destId="{1D0C0ABE-5FFA-49B1-B915-2217164C8517}" srcOrd="1" destOrd="0" presId="urn:microsoft.com/office/officeart/2005/8/layout/process1"/>
    <dgm:cxn modelId="{620830BE-5DD7-481C-8495-8482F2074A6B}" type="presOf" srcId="{1599D0C4-0909-45D4-85ED-C06560CDB7EB}" destId="{353961AC-6424-48C0-A1B5-D46972B8FB58}" srcOrd="1" destOrd="0" presId="urn:microsoft.com/office/officeart/2005/8/layout/process1"/>
    <dgm:cxn modelId="{D7C882C3-4713-4EA4-84AD-CDD57C4DC54C}" srcId="{9A9E2C67-2CE5-439A-AFAB-8EA55C99B79B}" destId="{0929866A-6FF8-4935-BCDA-5B9D1FF27E8E}" srcOrd="0" destOrd="0" parTransId="{CFA4695C-95D0-4E0B-83CF-44FADC9C858C}" sibTransId="{5EBA3C75-0323-4C74-B3B3-8AC2FFA8CD4E}"/>
    <dgm:cxn modelId="{030C43C5-96DE-486B-A2CD-401C2C901427}" srcId="{9A9E2C67-2CE5-439A-AFAB-8EA55C99B79B}" destId="{579EE68F-4FC1-4C7B-ACCA-0E9E95ED9983}" srcOrd="2" destOrd="0" parTransId="{79D78B89-91F6-4339-B4C1-6EEA873E5C7A}" sibTransId="{1EF59F17-AAF0-4699-8575-44D7C6AC1814}"/>
    <dgm:cxn modelId="{3F7C27C7-2117-4CCE-A2C5-70ED4903B94E}" type="presOf" srcId="{1EF59F17-AAF0-4699-8575-44D7C6AC1814}" destId="{B99DBCBE-528D-4CFC-9A52-BD1018C95F63}" srcOrd="0" destOrd="0" presId="urn:microsoft.com/office/officeart/2005/8/layout/process1"/>
    <dgm:cxn modelId="{921B61CC-816A-47BE-93D7-80FA38013F17}" srcId="{040C6C98-187A-4505-9989-4A40A49752CF}" destId="{22E24F16-52BF-4BEA-87D3-23DFE1B47108}" srcOrd="0" destOrd="0" parTransId="{10AE56D9-CE94-42E7-B3AF-33D4C6DC5146}" sibTransId="{0B7A4647-E742-446E-85F9-8AE1C66BF2B2}"/>
    <dgm:cxn modelId="{28E924D0-F616-41A2-B42B-5D9C278F319C}" srcId="{22C9135C-2143-4367-B20A-9E9D963A9D27}" destId="{5A4875A0-8F6E-4B57-A61A-E913B3A09555}" srcOrd="1" destOrd="0" parTransId="{23FBD3EE-7867-49CD-B4C4-C46F790D9993}" sibTransId="{91386723-A27C-40D1-863E-D1CA7F5488DB}"/>
    <dgm:cxn modelId="{AAE6A3D5-385B-4836-8EC6-F0E18D23091E}" type="presOf" srcId="{CD9A950F-17EF-4647-9065-C828FD7D3AA4}" destId="{C4873A47-FEED-4BA8-8D5B-58D0C357D62D}" srcOrd="0" destOrd="1" presId="urn:microsoft.com/office/officeart/2005/8/layout/process1"/>
    <dgm:cxn modelId="{89931FDB-16A5-4E9C-B13F-83F329631518}" type="presOf" srcId="{2E1B884A-2736-4406-B82F-72E090AF4052}" destId="{432B5FFE-1ACB-42D9-AB7E-0560FC5939DE}" srcOrd="0" destOrd="1" presId="urn:microsoft.com/office/officeart/2005/8/layout/process1"/>
    <dgm:cxn modelId="{065DE3DB-DA03-47C9-B429-733A481C3D93}" srcId="{9A9E2C67-2CE5-439A-AFAB-8EA55C99B79B}" destId="{22C9135C-2143-4367-B20A-9E9D963A9D27}" srcOrd="1" destOrd="0" parTransId="{DF7E44AF-5846-44B6-8A50-2EA9D0071A23}" sibTransId="{7A67CE33-E798-4720-97B8-09CF4F298E8B}"/>
    <dgm:cxn modelId="{4F3759E3-E64C-4862-B7EA-71B728E61179}" srcId="{0929866A-6FF8-4935-BCDA-5B9D1FF27E8E}" destId="{8BE7F62A-52B3-4E4C-8168-5E683512A595}" srcOrd="0" destOrd="0" parTransId="{5867EAC9-2AB4-44E7-991B-ED83FD881114}" sibTransId="{FE41AB12-E785-417C-8806-FD9193C10DF5}"/>
    <dgm:cxn modelId="{1F1C70F2-4F9E-47E3-A16A-7966DF801F7A}" type="presOf" srcId="{22C9135C-2143-4367-B20A-9E9D963A9D27}" destId="{C4873A47-FEED-4BA8-8D5B-58D0C357D62D}" srcOrd="0" destOrd="0" presId="urn:microsoft.com/office/officeart/2005/8/layout/process1"/>
    <dgm:cxn modelId="{8A3AA4F2-CEDD-46BB-9A6B-56C5152D810E}" type="presOf" srcId="{9A9E2C67-2CE5-439A-AFAB-8EA55C99B79B}" destId="{411CA1F0-ED37-4C80-B8F0-1D6565066A6F}" srcOrd="0" destOrd="0" presId="urn:microsoft.com/office/officeart/2005/8/layout/process1"/>
    <dgm:cxn modelId="{B65FAEF5-6BF4-4F61-A42F-04F3053E6A15}" type="presOf" srcId="{555D440F-FFCA-456B-8E89-F91FAC2346F9}" destId="{C0348DF0-2E45-4F7F-A708-AB8612B7C631}" srcOrd="0" destOrd="1" presId="urn:microsoft.com/office/officeart/2005/8/layout/process1"/>
    <dgm:cxn modelId="{B82FA6FF-CFD3-4F02-9C15-B11ADF3D5E57}" type="presOf" srcId="{1325B627-B4CE-417E-AAAE-16FCE30422B8}" destId="{D39DE979-590B-43F7-A3A5-7B2B9BF472AF}" srcOrd="0" destOrd="3" presId="urn:microsoft.com/office/officeart/2005/8/layout/process1"/>
    <dgm:cxn modelId="{8B1622C8-6545-4021-B739-25B050421404}" type="presParOf" srcId="{411CA1F0-ED37-4C80-B8F0-1D6565066A6F}" destId="{23914430-9147-4E77-A7BE-1DD21DEC63F7}" srcOrd="0" destOrd="0" presId="urn:microsoft.com/office/officeart/2005/8/layout/process1"/>
    <dgm:cxn modelId="{EB6188DF-E41F-4BBB-A3D7-91CAC8807610}" type="presParOf" srcId="{411CA1F0-ED37-4C80-B8F0-1D6565066A6F}" destId="{55C903C8-279E-47A4-9EFE-046C88B3ED25}" srcOrd="1" destOrd="0" presId="urn:microsoft.com/office/officeart/2005/8/layout/process1"/>
    <dgm:cxn modelId="{82023B2A-E39F-4891-9889-01BA2F51B4B6}" type="presParOf" srcId="{55C903C8-279E-47A4-9EFE-046C88B3ED25}" destId="{1D0C0ABE-5FFA-49B1-B915-2217164C8517}" srcOrd="0" destOrd="0" presId="urn:microsoft.com/office/officeart/2005/8/layout/process1"/>
    <dgm:cxn modelId="{C6C985C3-6F74-4E40-A8BA-1130C4A19D14}" type="presParOf" srcId="{411CA1F0-ED37-4C80-B8F0-1D6565066A6F}" destId="{C4873A47-FEED-4BA8-8D5B-58D0C357D62D}" srcOrd="2" destOrd="0" presId="urn:microsoft.com/office/officeart/2005/8/layout/process1"/>
    <dgm:cxn modelId="{3E350284-1111-4175-907C-69E5E4C85E82}" type="presParOf" srcId="{411CA1F0-ED37-4C80-B8F0-1D6565066A6F}" destId="{0ED68DC8-4C9B-4D0A-85AE-BDF4577DA81A}" srcOrd="3" destOrd="0" presId="urn:microsoft.com/office/officeart/2005/8/layout/process1"/>
    <dgm:cxn modelId="{1E44316A-3CB5-42DB-90D7-729E561C9D81}" type="presParOf" srcId="{0ED68DC8-4C9B-4D0A-85AE-BDF4577DA81A}" destId="{99073A9A-E975-424D-A008-A6EAC6F56FDB}" srcOrd="0" destOrd="0" presId="urn:microsoft.com/office/officeart/2005/8/layout/process1"/>
    <dgm:cxn modelId="{85E0221B-2A4F-4C7E-A9E9-D10269973D1E}" type="presParOf" srcId="{411CA1F0-ED37-4C80-B8F0-1D6565066A6F}" destId="{C0348DF0-2E45-4F7F-A708-AB8612B7C631}" srcOrd="4" destOrd="0" presId="urn:microsoft.com/office/officeart/2005/8/layout/process1"/>
    <dgm:cxn modelId="{9B4A6AAF-B7CE-4E98-941A-40A4380F337E}" type="presParOf" srcId="{411CA1F0-ED37-4C80-B8F0-1D6565066A6F}" destId="{B99DBCBE-528D-4CFC-9A52-BD1018C95F63}" srcOrd="5" destOrd="0" presId="urn:microsoft.com/office/officeart/2005/8/layout/process1"/>
    <dgm:cxn modelId="{7508298B-85D1-440F-A4DC-E8FE7194C184}" type="presParOf" srcId="{B99DBCBE-528D-4CFC-9A52-BD1018C95F63}" destId="{0EF7B0FB-912A-452F-9CED-D20899C9E03B}" srcOrd="0" destOrd="0" presId="urn:microsoft.com/office/officeart/2005/8/layout/process1"/>
    <dgm:cxn modelId="{8A8E4EFA-1439-447A-95D4-D86635568E6F}" type="presParOf" srcId="{411CA1F0-ED37-4C80-B8F0-1D6565066A6F}" destId="{D39DE979-590B-43F7-A3A5-7B2B9BF472AF}" srcOrd="6" destOrd="0" presId="urn:microsoft.com/office/officeart/2005/8/layout/process1"/>
    <dgm:cxn modelId="{71672572-6421-41FF-A751-C6AC04A544FA}" type="presParOf" srcId="{411CA1F0-ED37-4C80-B8F0-1D6565066A6F}" destId="{B45B5C46-8AB1-482B-AE12-A55CA1891110}" srcOrd="7" destOrd="0" presId="urn:microsoft.com/office/officeart/2005/8/layout/process1"/>
    <dgm:cxn modelId="{C0C48533-BA95-4865-B874-6B1B4BD800C7}" type="presParOf" srcId="{B45B5C46-8AB1-482B-AE12-A55CA1891110}" destId="{AADC69B7-006F-44FC-B2A3-649372E0CE49}" srcOrd="0" destOrd="0" presId="urn:microsoft.com/office/officeart/2005/8/layout/process1"/>
    <dgm:cxn modelId="{118D53E3-4C1A-4F4F-A6D0-CE08F1009BF9}" type="presParOf" srcId="{411CA1F0-ED37-4C80-B8F0-1D6565066A6F}" destId="{14161029-ED33-4622-981D-5EC8E6DCD29C}" srcOrd="8" destOrd="0" presId="urn:microsoft.com/office/officeart/2005/8/layout/process1"/>
    <dgm:cxn modelId="{4250A508-C873-4B52-90AA-D4E5A6749B8B}" type="presParOf" srcId="{411CA1F0-ED37-4C80-B8F0-1D6565066A6F}" destId="{0D2B3B6A-1ECD-4F2E-952F-D81026FC8256}" srcOrd="9" destOrd="0" presId="urn:microsoft.com/office/officeart/2005/8/layout/process1"/>
    <dgm:cxn modelId="{766C0523-9A09-40B0-B0AF-E62CA17A2EAD}" type="presParOf" srcId="{0D2B3B6A-1ECD-4F2E-952F-D81026FC8256}" destId="{353961AC-6424-48C0-A1B5-D46972B8FB58}" srcOrd="0" destOrd="0" presId="urn:microsoft.com/office/officeart/2005/8/layout/process1"/>
    <dgm:cxn modelId="{68FEF373-C257-4ADF-A386-8B64C5F27137}" type="presParOf" srcId="{411CA1F0-ED37-4C80-B8F0-1D6565066A6F}" destId="{432B5FFE-1ACB-42D9-AB7E-0560FC5939DE}" srcOrd="10" destOrd="0" presId="urn:microsoft.com/office/officeart/2005/8/layout/process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D58A1A-5910-49AE-B10F-FF8F367803D8}"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BA2C2CA3-A361-4DD7-ADB9-0BA327110D50}">
      <dgm:prSet phldrT="[Text]" phldr="0"/>
      <dgm:spPr/>
      <dgm:t>
        <a:bodyPr/>
        <a:lstStyle/>
        <a:p>
          <a:r>
            <a:rPr lang="en-US" dirty="0"/>
            <a:t>Pre-Event</a:t>
          </a:r>
        </a:p>
      </dgm:t>
    </dgm:pt>
    <dgm:pt modelId="{1420E017-E192-465C-B423-55DC00F897B9}" type="parTrans" cxnId="{F272762F-7215-444D-A0F1-B4EB27CCFE3A}">
      <dgm:prSet/>
      <dgm:spPr/>
      <dgm:t>
        <a:bodyPr/>
        <a:lstStyle/>
        <a:p>
          <a:endParaRPr lang="en-US"/>
        </a:p>
      </dgm:t>
    </dgm:pt>
    <dgm:pt modelId="{111E1B89-E333-4B4F-84A1-72FCBA07AB93}" type="sibTrans" cxnId="{F272762F-7215-444D-A0F1-B4EB27CCFE3A}">
      <dgm:prSet/>
      <dgm:spPr/>
      <dgm:t>
        <a:bodyPr/>
        <a:lstStyle/>
        <a:p>
          <a:endParaRPr lang="en-US"/>
        </a:p>
      </dgm:t>
    </dgm:pt>
    <dgm:pt modelId="{4CE60167-877F-4DA7-A49B-3C97C714E07B}">
      <dgm:prSet phldrT="[Text]" phldr="0"/>
      <dgm:spPr/>
      <dgm:t>
        <a:bodyPr/>
        <a:lstStyle/>
        <a:p>
          <a:r>
            <a:rPr lang="en-US" dirty="0"/>
            <a:t>Present the problem and requesting to begin a deeper analysis. </a:t>
          </a:r>
        </a:p>
      </dgm:t>
    </dgm:pt>
    <dgm:pt modelId="{3A8AF70F-F61D-4C15-A8C6-A532FEA86E95}" type="parTrans" cxnId="{E1407677-A867-4851-9822-3C4E42BFC0A1}">
      <dgm:prSet/>
      <dgm:spPr/>
      <dgm:t>
        <a:bodyPr/>
        <a:lstStyle/>
        <a:p>
          <a:endParaRPr lang="en-US"/>
        </a:p>
      </dgm:t>
    </dgm:pt>
    <dgm:pt modelId="{086950D6-743B-41EE-B608-9114A4CFFAF3}" type="sibTrans" cxnId="{E1407677-A867-4851-9822-3C4E42BFC0A1}">
      <dgm:prSet/>
      <dgm:spPr/>
      <dgm:t>
        <a:bodyPr/>
        <a:lstStyle/>
        <a:p>
          <a:endParaRPr lang="en-US"/>
        </a:p>
      </dgm:t>
    </dgm:pt>
    <dgm:pt modelId="{1B97AA90-BCFD-4FB4-8CF6-55C9BF1DC6D5}">
      <dgm:prSet phldrT="[Text]" phldr="0"/>
      <dgm:spPr/>
      <dgm:t>
        <a:bodyPr/>
        <a:lstStyle/>
        <a:p>
          <a:r>
            <a:rPr lang="en-US" dirty="0"/>
            <a:t>Event</a:t>
          </a:r>
        </a:p>
      </dgm:t>
    </dgm:pt>
    <dgm:pt modelId="{CA759617-5F47-4919-8275-573E794C1499}" type="parTrans" cxnId="{8286561D-FEBE-4EE3-ADA7-C8DC2BB57B7E}">
      <dgm:prSet/>
      <dgm:spPr/>
      <dgm:t>
        <a:bodyPr/>
        <a:lstStyle/>
        <a:p>
          <a:endParaRPr lang="en-US"/>
        </a:p>
      </dgm:t>
    </dgm:pt>
    <dgm:pt modelId="{3A907C3F-9FDA-4FE5-82B6-D72A02685065}" type="sibTrans" cxnId="{8286561D-FEBE-4EE3-ADA7-C8DC2BB57B7E}">
      <dgm:prSet/>
      <dgm:spPr/>
      <dgm:t>
        <a:bodyPr/>
        <a:lstStyle/>
        <a:p>
          <a:endParaRPr lang="en-US"/>
        </a:p>
      </dgm:t>
    </dgm:pt>
    <dgm:pt modelId="{0587121C-22AE-4404-A4FE-56AE42369313}">
      <dgm:prSet phldrT="[Text]" phldr="0"/>
      <dgm:spPr/>
      <dgm:t>
        <a:bodyPr/>
        <a:lstStyle/>
        <a:p>
          <a:r>
            <a:rPr lang="en-US" dirty="0"/>
            <a:t>Present the analysis, and permissions to implement proposed solutions</a:t>
          </a:r>
        </a:p>
      </dgm:t>
    </dgm:pt>
    <dgm:pt modelId="{EE29B0D8-033E-433A-8585-F2278665013B}" type="parTrans" cxnId="{B6555BDB-DBDF-4F05-9965-08BE3FAD7A42}">
      <dgm:prSet/>
      <dgm:spPr/>
      <dgm:t>
        <a:bodyPr/>
        <a:lstStyle/>
        <a:p>
          <a:endParaRPr lang="en-US"/>
        </a:p>
      </dgm:t>
    </dgm:pt>
    <dgm:pt modelId="{258B3473-77FB-4E50-8018-A79CBD6351CA}" type="sibTrans" cxnId="{B6555BDB-DBDF-4F05-9965-08BE3FAD7A42}">
      <dgm:prSet/>
      <dgm:spPr/>
      <dgm:t>
        <a:bodyPr/>
        <a:lstStyle/>
        <a:p>
          <a:endParaRPr lang="en-US"/>
        </a:p>
      </dgm:t>
    </dgm:pt>
    <dgm:pt modelId="{14F885F7-CC33-4A5E-A5CB-55266F489392}">
      <dgm:prSet phldrT="[Text]" phldr="0"/>
      <dgm:spPr/>
      <dgm:t>
        <a:bodyPr/>
        <a:lstStyle/>
        <a:p>
          <a:r>
            <a:rPr lang="en-US" dirty="0"/>
            <a:t>Post-Event</a:t>
          </a:r>
        </a:p>
      </dgm:t>
    </dgm:pt>
    <dgm:pt modelId="{95662BF6-69A9-40BC-ACEF-2363E71CF513}" type="parTrans" cxnId="{7D1F7B22-B1C0-4DF8-B9D4-02F439FB7B23}">
      <dgm:prSet/>
      <dgm:spPr/>
      <dgm:t>
        <a:bodyPr/>
        <a:lstStyle/>
        <a:p>
          <a:endParaRPr lang="en-US"/>
        </a:p>
      </dgm:t>
    </dgm:pt>
    <dgm:pt modelId="{EDD1E5E0-A575-4315-A889-C7CF1A003F44}" type="sibTrans" cxnId="{7D1F7B22-B1C0-4DF8-B9D4-02F439FB7B23}">
      <dgm:prSet/>
      <dgm:spPr/>
      <dgm:t>
        <a:bodyPr/>
        <a:lstStyle/>
        <a:p>
          <a:endParaRPr lang="en-US"/>
        </a:p>
      </dgm:t>
    </dgm:pt>
    <dgm:pt modelId="{C4AEAC76-94EC-4496-9F78-C6D06A8172EA}">
      <dgm:prSet phldrT="[Text]" phldr="0"/>
      <dgm:spPr/>
      <dgm:t>
        <a:bodyPr/>
        <a:lstStyle/>
        <a:p>
          <a:r>
            <a:rPr lang="en-US" dirty="0"/>
            <a:t>Present results of improvements and permission to implement control plan</a:t>
          </a:r>
        </a:p>
      </dgm:t>
    </dgm:pt>
    <dgm:pt modelId="{F3687E28-C550-4A70-9F21-7D3C3C221EC4}" type="parTrans" cxnId="{0E70937F-AAF2-4D1F-93DE-5B403841EFCE}">
      <dgm:prSet/>
      <dgm:spPr/>
      <dgm:t>
        <a:bodyPr/>
        <a:lstStyle/>
        <a:p>
          <a:endParaRPr lang="en-US"/>
        </a:p>
      </dgm:t>
    </dgm:pt>
    <dgm:pt modelId="{7C74EEC5-4BA2-4EEF-A255-A6618161710B}" type="sibTrans" cxnId="{0E70937F-AAF2-4D1F-93DE-5B403841EFCE}">
      <dgm:prSet/>
      <dgm:spPr/>
      <dgm:t>
        <a:bodyPr/>
        <a:lstStyle/>
        <a:p>
          <a:endParaRPr lang="en-US"/>
        </a:p>
      </dgm:t>
    </dgm:pt>
    <dgm:pt modelId="{A3D39AC5-41D6-488A-99C5-F03C351B5710}">
      <dgm:prSet phldrT="[Text]" phldr="0"/>
      <dgm:spPr/>
      <dgm:t>
        <a:bodyPr/>
        <a:lstStyle/>
        <a:p>
          <a:r>
            <a:rPr lang="en-US" dirty="0"/>
            <a:t>(This Presentation)</a:t>
          </a:r>
        </a:p>
      </dgm:t>
    </dgm:pt>
    <dgm:pt modelId="{28F85D92-1091-44A5-B414-9EBD3537153D}" type="parTrans" cxnId="{98FA294B-24D2-4E73-9EBD-189F82BDB321}">
      <dgm:prSet/>
      <dgm:spPr/>
      <dgm:t>
        <a:bodyPr/>
        <a:lstStyle/>
        <a:p>
          <a:endParaRPr lang="en-US"/>
        </a:p>
      </dgm:t>
    </dgm:pt>
    <dgm:pt modelId="{FD7764E8-5FF1-4369-8C7F-5B7A6669BCB3}" type="sibTrans" cxnId="{98FA294B-24D2-4E73-9EBD-189F82BDB321}">
      <dgm:prSet/>
      <dgm:spPr/>
      <dgm:t>
        <a:bodyPr/>
        <a:lstStyle/>
        <a:p>
          <a:endParaRPr lang="en-US"/>
        </a:p>
      </dgm:t>
    </dgm:pt>
    <dgm:pt modelId="{185B1FBD-0CE7-4CAF-914F-5D33BB69E089}" type="pres">
      <dgm:prSet presAssocID="{09D58A1A-5910-49AE-B10F-FF8F367803D8}" presName="CompostProcess" presStyleCnt="0">
        <dgm:presLayoutVars>
          <dgm:dir/>
          <dgm:resizeHandles val="exact"/>
        </dgm:presLayoutVars>
      </dgm:prSet>
      <dgm:spPr/>
    </dgm:pt>
    <dgm:pt modelId="{3001EB4D-5B63-492B-A788-2D535E9A4855}" type="pres">
      <dgm:prSet presAssocID="{09D58A1A-5910-49AE-B10F-FF8F367803D8}" presName="arrow" presStyleLbl="bgShp" presStyleIdx="0" presStyleCnt="1"/>
      <dgm:spPr/>
    </dgm:pt>
    <dgm:pt modelId="{EFDA4200-215B-4A63-B540-0665423FF6A2}" type="pres">
      <dgm:prSet presAssocID="{09D58A1A-5910-49AE-B10F-FF8F367803D8}" presName="linearProcess" presStyleCnt="0"/>
      <dgm:spPr/>
    </dgm:pt>
    <dgm:pt modelId="{B3473257-32BB-4754-93B5-159BE1421E4B}" type="pres">
      <dgm:prSet presAssocID="{BA2C2CA3-A361-4DD7-ADB9-0BA327110D50}" presName="textNode" presStyleLbl="node1" presStyleIdx="0" presStyleCnt="3">
        <dgm:presLayoutVars>
          <dgm:bulletEnabled val="1"/>
        </dgm:presLayoutVars>
      </dgm:prSet>
      <dgm:spPr/>
    </dgm:pt>
    <dgm:pt modelId="{0015849B-1C5C-4BD2-A382-E87D0E1208DF}" type="pres">
      <dgm:prSet presAssocID="{111E1B89-E333-4B4F-84A1-72FCBA07AB93}" presName="sibTrans" presStyleCnt="0"/>
      <dgm:spPr/>
    </dgm:pt>
    <dgm:pt modelId="{4716D2F8-14F9-410E-9A35-E3E686F943A9}" type="pres">
      <dgm:prSet presAssocID="{1B97AA90-BCFD-4FB4-8CF6-55C9BF1DC6D5}" presName="textNode" presStyleLbl="node1" presStyleIdx="1" presStyleCnt="3">
        <dgm:presLayoutVars>
          <dgm:bulletEnabled val="1"/>
        </dgm:presLayoutVars>
      </dgm:prSet>
      <dgm:spPr/>
    </dgm:pt>
    <dgm:pt modelId="{315CDD0C-CE09-41E6-A1D3-D11E153AE6EF}" type="pres">
      <dgm:prSet presAssocID="{3A907C3F-9FDA-4FE5-82B6-D72A02685065}" presName="sibTrans" presStyleCnt="0"/>
      <dgm:spPr/>
    </dgm:pt>
    <dgm:pt modelId="{371F5EBB-4063-4927-9854-A6F150DD9297}" type="pres">
      <dgm:prSet presAssocID="{14F885F7-CC33-4A5E-A5CB-55266F489392}" presName="textNode" presStyleLbl="node1" presStyleIdx="2" presStyleCnt="3">
        <dgm:presLayoutVars>
          <dgm:bulletEnabled val="1"/>
        </dgm:presLayoutVars>
      </dgm:prSet>
      <dgm:spPr/>
    </dgm:pt>
  </dgm:ptLst>
  <dgm:cxnLst>
    <dgm:cxn modelId="{8286561D-FEBE-4EE3-ADA7-C8DC2BB57B7E}" srcId="{09D58A1A-5910-49AE-B10F-FF8F367803D8}" destId="{1B97AA90-BCFD-4FB4-8CF6-55C9BF1DC6D5}" srcOrd="1" destOrd="0" parTransId="{CA759617-5F47-4919-8275-573E794C1499}" sibTransId="{3A907C3F-9FDA-4FE5-82B6-D72A02685065}"/>
    <dgm:cxn modelId="{7D1F7B22-B1C0-4DF8-B9D4-02F439FB7B23}" srcId="{09D58A1A-5910-49AE-B10F-FF8F367803D8}" destId="{14F885F7-CC33-4A5E-A5CB-55266F489392}" srcOrd="2" destOrd="0" parTransId="{95662BF6-69A9-40BC-ACEF-2363E71CF513}" sibTransId="{EDD1E5E0-A575-4315-A889-C7CF1A003F44}"/>
    <dgm:cxn modelId="{F272762F-7215-444D-A0F1-B4EB27CCFE3A}" srcId="{09D58A1A-5910-49AE-B10F-FF8F367803D8}" destId="{BA2C2CA3-A361-4DD7-ADB9-0BA327110D50}" srcOrd="0" destOrd="0" parTransId="{1420E017-E192-465C-B423-55DC00F897B9}" sibTransId="{111E1B89-E333-4B4F-84A1-72FCBA07AB93}"/>
    <dgm:cxn modelId="{F158955F-DC66-4C7F-8620-3283C9403FB2}" type="presOf" srcId="{C4AEAC76-94EC-4496-9F78-C6D06A8172EA}" destId="{371F5EBB-4063-4927-9854-A6F150DD9297}" srcOrd="0" destOrd="1" presId="urn:microsoft.com/office/officeart/2005/8/layout/hProcess9"/>
    <dgm:cxn modelId="{C2B60565-78EE-48B2-9BB7-22CFEFC2BD17}" type="presOf" srcId="{A3D39AC5-41D6-488A-99C5-F03C351B5710}" destId="{B3473257-32BB-4754-93B5-159BE1421E4B}" srcOrd="0" destOrd="2" presId="urn:microsoft.com/office/officeart/2005/8/layout/hProcess9"/>
    <dgm:cxn modelId="{17160767-08CF-4F87-9E2D-7004063BC9AB}" type="presOf" srcId="{1B97AA90-BCFD-4FB4-8CF6-55C9BF1DC6D5}" destId="{4716D2F8-14F9-410E-9A35-E3E686F943A9}" srcOrd="0" destOrd="0" presId="urn:microsoft.com/office/officeart/2005/8/layout/hProcess9"/>
    <dgm:cxn modelId="{98FA294B-24D2-4E73-9EBD-189F82BDB321}" srcId="{BA2C2CA3-A361-4DD7-ADB9-0BA327110D50}" destId="{A3D39AC5-41D6-488A-99C5-F03C351B5710}" srcOrd="1" destOrd="0" parTransId="{28F85D92-1091-44A5-B414-9EBD3537153D}" sibTransId="{FD7764E8-5FF1-4369-8C7F-5B7A6669BCB3}"/>
    <dgm:cxn modelId="{E7594C50-98FF-4FEB-BF83-9673B36B9A45}" type="presOf" srcId="{09D58A1A-5910-49AE-B10F-FF8F367803D8}" destId="{185B1FBD-0CE7-4CAF-914F-5D33BB69E089}" srcOrd="0" destOrd="0" presId="urn:microsoft.com/office/officeart/2005/8/layout/hProcess9"/>
    <dgm:cxn modelId="{E1407677-A867-4851-9822-3C4E42BFC0A1}" srcId="{BA2C2CA3-A361-4DD7-ADB9-0BA327110D50}" destId="{4CE60167-877F-4DA7-A49B-3C97C714E07B}" srcOrd="0" destOrd="0" parTransId="{3A8AF70F-F61D-4C15-A8C6-A532FEA86E95}" sibTransId="{086950D6-743B-41EE-B608-9114A4CFFAF3}"/>
    <dgm:cxn modelId="{0E70937F-AAF2-4D1F-93DE-5B403841EFCE}" srcId="{14F885F7-CC33-4A5E-A5CB-55266F489392}" destId="{C4AEAC76-94EC-4496-9F78-C6D06A8172EA}" srcOrd="0" destOrd="0" parTransId="{F3687E28-C550-4A70-9F21-7D3C3C221EC4}" sibTransId="{7C74EEC5-4BA2-4EEF-A255-A6618161710B}"/>
    <dgm:cxn modelId="{BADD28B5-CE44-408A-9EDD-A4CA7A593928}" type="presOf" srcId="{4CE60167-877F-4DA7-A49B-3C97C714E07B}" destId="{B3473257-32BB-4754-93B5-159BE1421E4B}" srcOrd="0" destOrd="1" presId="urn:microsoft.com/office/officeart/2005/8/layout/hProcess9"/>
    <dgm:cxn modelId="{38754ABF-5E72-449C-97C7-54127E7C851E}" type="presOf" srcId="{BA2C2CA3-A361-4DD7-ADB9-0BA327110D50}" destId="{B3473257-32BB-4754-93B5-159BE1421E4B}" srcOrd="0" destOrd="0" presId="urn:microsoft.com/office/officeart/2005/8/layout/hProcess9"/>
    <dgm:cxn modelId="{D54974C7-F545-48C7-9411-F866F6F25CF5}" type="presOf" srcId="{0587121C-22AE-4404-A4FE-56AE42369313}" destId="{4716D2F8-14F9-410E-9A35-E3E686F943A9}" srcOrd="0" destOrd="1" presId="urn:microsoft.com/office/officeart/2005/8/layout/hProcess9"/>
    <dgm:cxn modelId="{A52D4AD9-D418-402B-A12D-3BFF6061D82F}" type="presOf" srcId="{14F885F7-CC33-4A5E-A5CB-55266F489392}" destId="{371F5EBB-4063-4927-9854-A6F150DD9297}" srcOrd="0" destOrd="0" presId="urn:microsoft.com/office/officeart/2005/8/layout/hProcess9"/>
    <dgm:cxn modelId="{B6555BDB-DBDF-4F05-9965-08BE3FAD7A42}" srcId="{1B97AA90-BCFD-4FB4-8CF6-55C9BF1DC6D5}" destId="{0587121C-22AE-4404-A4FE-56AE42369313}" srcOrd="0" destOrd="0" parTransId="{EE29B0D8-033E-433A-8585-F2278665013B}" sibTransId="{258B3473-77FB-4E50-8018-A79CBD6351CA}"/>
    <dgm:cxn modelId="{CCC51704-ABA5-4BC4-B785-6FDC7EF3E2CF}" type="presParOf" srcId="{185B1FBD-0CE7-4CAF-914F-5D33BB69E089}" destId="{3001EB4D-5B63-492B-A788-2D535E9A4855}" srcOrd="0" destOrd="0" presId="urn:microsoft.com/office/officeart/2005/8/layout/hProcess9"/>
    <dgm:cxn modelId="{336DB5EC-E85F-4E52-90A0-0765BDC105C2}" type="presParOf" srcId="{185B1FBD-0CE7-4CAF-914F-5D33BB69E089}" destId="{EFDA4200-215B-4A63-B540-0665423FF6A2}" srcOrd="1" destOrd="0" presId="urn:microsoft.com/office/officeart/2005/8/layout/hProcess9"/>
    <dgm:cxn modelId="{2B458F3E-E767-4AE0-B826-DAFA66D0C381}" type="presParOf" srcId="{EFDA4200-215B-4A63-B540-0665423FF6A2}" destId="{B3473257-32BB-4754-93B5-159BE1421E4B}" srcOrd="0" destOrd="0" presId="urn:microsoft.com/office/officeart/2005/8/layout/hProcess9"/>
    <dgm:cxn modelId="{403329B1-864D-4A26-B67C-021478DE0EA1}" type="presParOf" srcId="{EFDA4200-215B-4A63-B540-0665423FF6A2}" destId="{0015849B-1C5C-4BD2-A382-E87D0E1208DF}" srcOrd="1" destOrd="0" presId="urn:microsoft.com/office/officeart/2005/8/layout/hProcess9"/>
    <dgm:cxn modelId="{88562A57-9137-40C3-B2AE-4555CC6DB045}" type="presParOf" srcId="{EFDA4200-215B-4A63-B540-0665423FF6A2}" destId="{4716D2F8-14F9-410E-9A35-E3E686F943A9}" srcOrd="2" destOrd="0" presId="urn:microsoft.com/office/officeart/2005/8/layout/hProcess9"/>
    <dgm:cxn modelId="{5270E71B-AB2C-4591-9E55-0207FA54925F}" type="presParOf" srcId="{EFDA4200-215B-4A63-B540-0665423FF6A2}" destId="{315CDD0C-CE09-41E6-A1D3-D11E153AE6EF}" srcOrd="3" destOrd="0" presId="urn:microsoft.com/office/officeart/2005/8/layout/hProcess9"/>
    <dgm:cxn modelId="{A62AA75D-BE78-4B6B-B334-7BF000D57D8D}" type="presParOf" srcId="{EFDA4200-215B-4A63-B540-0665423FF6A2}" destId="{371F5EBB-4063-4927-9854-A6F150DD929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13A0AB3-9694-441A-9672-DDC6B20F4F70}"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1F402BB9-44EA-47A4-BBA2-602687DFC9C9}">
      <dgm:prSet phldrT="[Text]"/>
      <dgm:spPr/>
      <dgm:t>
        <a:bodyPr/>
        <a:lstStyle/>
        <a:p>
          <a:pPr>
            <a:buNone/>
          </a:pPr>
          <a:r>
            <a:rPr lang="en-US" b="1" dirty="0"/>
            <a:t>Job Release</a:t>
          </a:r>
          <a:endParaRPr lang="en-US" dirty="0"/>
        </a:p>
      </dgm:t>
    </dgm:pt>
    <dgm:pt modelId="{60911869-6D62-41F6-8B1D-FA215D49F130}" type="parTrans" cxnId="{176729BA-10A9-4D59-B57A-E12F16D90426}">
      <dgm:prSet/>
      <dgm:spPr/>
      <dgm:t>
        <a:bodyPr/>
        <a:lstStyle/>
        <a:p>
          <a:endParaRPr lang="en-US"/>
        </a:p>
      </dgm:t>
    </dgm:pt>
    <dgm:pt modelId="{F4F52899-2D5F-45A3-9091-348579CB1FF2}" type="sibTrans" cxnId="{176729BA-10A9-4D59-B57A-E12F16D90426}">
      <dgm:prSet/>
      <dgm:spPr/>
      <dgm:t>
        <a:bodyPr/>
        <a:lstStyle/>
        <a:p>
          <a:endParaRPr lang="en-US"/>
        </a:p>
      </dgm:t>
    </dgm:pt>
    <dgm:pt modelId="{BCBCE5F6-2BEF-4D84-BF6C-C5B25DFE5177}">
      <dgm:prSet phldrT="[Text]"/>
      <dgm:spPr/>
      <dgm:t>
        <a:bodyPr/>
        <a:lstStyle/>
        <a:p>
          <a:pPr>
            <a:buNone/>
          </a:pPr>
          <a:r>
            <a:rPr lang="en-US" b="1" dirty="0"/>
            <a:t>Tool Setup &amp; Inspection</a:t>
          </a:r>
          <a:endParaRPr lang="en-US" dirty="0"/>
        </a:p>
      </dgm:t>
    </dgm:pt>
    <dgm:pt modelId="{EE4A834A-68CD-440D-A604-48291C734CAD}" type="sibTrans" cxnId="{4E01136E-C37E-41BA-87B7-A12F0C1FD79E}">
      <dgm:prSet/>
      <dgm:spPr/>
      <dgm:t>
        <a:bodyPr/>
        <a:lstStyle/>
        <a:p>
          <a:endParaRPr lang="en-US"/>
        </a:p>
      </dgm:t>
    </dgm:pt>
    <dgm:pt modelId="{2855E9D0-4329-43BE-9B00-313547B7D88C}" type="parTrans" cxnId="{4E01136E-C37E-41BA-87B7-A12F0C1FD79E}">
      <dgm:prSet/>
      <dgm:spPr/>
      <dgm:t>
        <a:bodyPr/>
        <a:lstStyle/>
        <a:p>
          <a:endParaRPr lang="en-US"/>
        </a:p>
      </dgm:t>
    </dgm:pt>
    <dgm:pt modelId="{1AA385D4-6891-4218-BE21-A241D9C8A374}">
      <dgm:prSet phldrT="[Text]"/>
      <dgm:spPr/>
      <dgm:t>
        <a:bodyPr/>
        <a:lstStyle/>
        <a:p>
          <a:pPr>
            <a:buNone/>
          </a:pPr>
          <a:r>
            <a:rPr lang="en-US" b="1" dirty="0"/>
            <a:t>Workpiece Clamping</a:t>
          </a:r>
          <a:endParaRPr lang="en-US" dirty="0"/>
        </a:p>
      </dgm:t>
    </dgm:pt>
    <dgm:pt modelId="{97122AC0-C933-457E-839F-E94D410B0F77}" type="sibTrans" cxnId="{95B91667-9BBC-45AD-9F3D-6FF09D7A73AD}">
      <dgm:prSet/>
      <dgm:spPr/>
      <dgm:t>
        <a:bodyPr/>
        <a:lstStyle/>
        <a:p>
          <a:endParaRPr lang="en-US"/>
        </a:p>
      </dgm:t>
    </dgm:pt>
    <dgm:pt modelId="{F71A3E75-7529-41D7-9C18-93CF321E31B5}" type="parTrans" cxnId="{95B91667-9BBC-45AD-9F3D-6FF09D7A73AD}">
      <dgm:prSet/>
      <dgm:spPr/>
      <dgm:t>
        <a:bodyPr/>
        <a:lstStyle/>
        <a:p>
          <a:endParaRPr lang="en-US"/>
        </a:p>
      </dgm:t>
    </dgm:pt>
    <dgm:pt modelId="{3E763530-FC5E-4E76-8A43-BD39551BC1CB}">
      <dgm:prSet phldrT="[Text]"/>
      <dgm:spPr/>
      <dgm:t>
        <a:bodyPr/>
        <a:lstStyle/>
        <a:p>
          <a:pPr>
            <a:buNone/>
          </a:pPr>
          <a:r>
            <a:rPr lang="en-US" b="1" dirty="0"/>
            <a:t>Spindle Start &amp; Warm-up</a:t>
          </a:r>
          <a:endParaRPr lang="en-US" dirty="0"/>
        </a:p>
      </dgm:t>
    </dgm:pt>
    <dgm:pt modelId="{22C3EBDF-EC6E-466F-AFA0-F1529B0C7A66}" type="parTrans" cxnId="{AFDB1D63-BE81-4E98-A21D-39464B2FD7DD}">
      <dgm:prSet/>
      <dgm:spPr/>
      <dgm:t>
        <a:bodyPr/>
        <a:lstStyle/>
        <a:p>
          <a:endParaRPr lang="en-US"/>
        </a:p>
      </dgm:t>
    </dgm:pt>
    <dgm:pt modelId="{DA18F0A6-3FBF-45D3-903E-C93686EBF6BB}" type="sibTrans" cxnId="{AFDB1D63-BE81-4E98-A21D-39464B2FD7DD}">
      <dgm:prSet/>
      <dgm:spPr/>
      <dgm:t>
        <a:bodyPr/>
        <a:lstStyle/>
        <a:p>
          <a:endParaRPr lang="en-US"/>
        </a:p>
      </dgm:t>
    </dgm:pt>
    <dgm:pt modelId="{2E8DEC5B-7A82-4D58-A9BC-C53E6629EFC2}">
      <dgm:prSet phldrT="[Text]"/>
      <dgm:spPr/>
      <dgm:t>
        <a:bodyPr/>
        <a:lstStyle/>
        <a:p>
          <a:pPr>
            <a:buNone/>
          </a:pPr>
          <a:r>
            <a:rPr lang="en-US" b="1" dirty="0"/>
            <a:t>Rough Cut Pass</a:t>
          </a:r>
          <a:endParaRPr lang="en-US" dirty="0"/>
        </a:p>
      </dgm:t>
    </dgm:pt>
    <dgm:pt modelId="{C919556F-2F3F-47ED-838B-264AFE2B5E6B}" type="parTrans" cxnId="{BDE6AB95-3D9B-433E-8F72-D13609AA09C0}">
      <dgm:prSet/>
      <dgm:spPr/>
      <dgm:t>
        <a:bodyPr/>
        <a:lstStyle/>
        <a:p>
          <a:endParaRPr lang="en-US"/>
        </a:p>
      </dgm:t>
    </dgm:pt>
    <dgm:pt modelId="{2FD160D4-82FD-4207-88F0-BA15A037D23A}" type="sibTrans" cxnId="{BDE6AB95-3D9B-433E-8F72-D13609AA09C0}">
      <dgm:prSet/>
      <dgm:spPr/>
      <dgm:t>
        <a:bodyPr/>
        <a:lstStyle/>
        <a:p>
          <a:endParaRPr lang="en-US"/>
        </a:p>
      </dgm:t>
    </dgm:pt>
    <dgm:pt modelId="{5D2C97C2-D916-4DE5-ACD2-A944FFE7B623}">
      <dgm:prSet phldrT="[Text]"/>
      <dgm:spPr/>
      <dgm:t>
        <a:bodyPr/>
        <a:lstStyle/>
        <a:p>
          <a:pPr>
            <a:buNone/>
          </a:pPr>
          <a:r>
            <a:rPr lang="en-US" b="1" dirty="0"/>
            <a:t>Finish Cut Pass</a:t>
          </a:r>
          <a:endParaRPr lang="en-US" dirty="0"/>
        </a:p>
      </dgm:t>
    </dgm:pt>
    <dgm:pt modelId="{434D7518-CC58-4EA7-B970-CAF3A548B9E4}" type="parTrans" cxnId="{66605A6C-25A6-4B00-A4CF-3ED1C34C0BDD}">
      <dgm:prSet/>
      <dgm:spPr/>
      <dgm:t>
        <a:bodyPr/>
        <a:lstStyle/>
        <a:p>
          <a:endParaRPr lang="en-US"/>
        </a:p>
      </dgm:t>
    </dgm:pt>
    <dgm:pt modelId="{C5BA73D9-15A5-4FFD-B662-B903A2A783BD}" type="sibTrans" cxnId="{66605A6C-25A6-4B00-A4CF-3ED1C34C0BDD}">
      <dgm:prSet/>
      <dgm:spPr/>
      <dgm:t>
        <a:bodyPr/>
        <a:lstStyle/>
        <a:p>
          <a:endParaRPr lang="en-US"/>
        </a:p>
      </dgm:t>
    </dgm:pt>
    <dgm:pt modelId="{7BE0A4A8-D7D8-4E30-ADA4-A76A55BF28C9}">
      <dgm:prSet phldrT="[Text]"/>
      <dgm:spPr/>
      <dgm:t>
        <a:bodyPr/>
        <a:lstStyle/>
        <a:p>
          <a:pPr>
            <a:buNone/>
          </a:pPr>
          <a:r>
            <a:rPr lang="en-US" b="1" dirty="0"/>
            <a:t>Tool Retract &amp; Coolant Flush</a:t>
          </a:r>
          <a:endParaRPr lang="en-US" dirty="0"/>
        </a:p>
      </dgm:t>
    </dgm:pt>
    <dgm:pt modelId="{285CBDB8-362D-4C71-B984-7E320DD06AD7}" type="parTrans" cxnId="{ADEF7499-E067-4125-B59A-1AA0C6DCC8D9}">
      <dgm:prSet/>
      <dgm:spPr/>
      <dgm:t>
        <a:bodyPr/>
        <a:lstStyle/>
        <a:p>
          <a:endParaRPr lang="en-US"/>
        </a:p>
      </dgm:t>
    </dgm:pt>
    <dgm:pt modelId="{39D20EF0-FAE6-4142-B824-2D9AB1128AA1}" type="sibTrans" cxnId="{ADEF7499-E067-4125-B59A-1AA0C6DCC8D9}">
      <dgm:prSet/>
      <dgm:spPr/>
      <dgm:t>
        <a:bodyPr/>
        <a:lstStyle/>
        <a:p>
          <a:endParaRPr lang="en-US"/>
        </a:p>
      </dgm:t>
    </dgm:pt>
    <dgm:pt modelId="{BDE7F5C4-C2D0-4780-B6F4-B6D68CC185C1}">
      <dgm:prSet phldrT="[Text]"/>
      <dgm:spPr/>
      <dgm:t>
        <a:bodyPr/>
        <a:lstStyle/>
        <a:p>
          <a:pPr>
            <a:buNone/>
          </a:pPr>
          <a:r>
            <a:rPr lang="en-US" b="1" dirty="0"/>
            <a:t>Dimensional Verification</a:t>
          </a:r>
          <a:endParaRPr lang="en-US" dirty="0"/>
        </a:p>
      </dgm:t>
    </dgm:pt>
    <dgm:pt modelId="{D8E63A10-68B8-4DBA-9502-D9ED32DC1AC6}" type="parTrans" cxnId="{3706CBAE-8559-4AF5-B1FD-664CDFE11FE6}">
      <dgm:prSet/>
      <dgm:spPr/>
      <dgm:t>
        <a:bodyPr/>
        <a:lstStyle/>
        <a:p>
          <a:endParaRPr lang="en-US"/>
        </a:p>
      </dgm:t>
    </dgm:pt>
    <dgm:pt modelId="{A12FCAC4-C825-4BD4-9D35-A0BE5C8556FE}" type="sibTrans" cxnId="{3706CBAE-8559-4AF5-B1FD-664CDFE11FE6}">
      <dgm:prSet/>
      <dgm:spPr/>
      <dgm:t>
        <a:bodyPr/>
        <a:lstStyle/>
        <a:p>
          <a:endParaRPr lang="en-US"/>
        </a:p>
      </dgm:t>
    </dgm:pt>
    <dgm:pt modelId="{43C9723D-34DA-4C91-8F62-15E355C6AEBE}">
      <dgm:prSet phldrT="[Text]"/>
      <dgm:spPr/>
      <dgm:t>
        <a:bodyPr/>
        <a:lstStyle/>
        <a:p>
          <a:pPr>
            <a:buNone/>
          </a:pPr>
          <a:r>
            <a:rPr lang="en-US" b="1" dirty="0"/>
            <a:t>Part Unload &amp; </a:t>
          </a:r>
          <a:r>
            <a:rPr lang="en-US" b="1" dirty="0" err="1"/>
            <a:t>Destack</a:t>
          </a:r>
          <a:endParaRPr lang="en-US" dirty="0"/>
        </a:p>
      </dgm:t>
    </dgm:pt>
    <dgm:pt modelId="{2B19BEC9-3864-4527-A44C-31610F7A2582}" type="parTrans" cxnId="{4168D3E6-EEF6-40E7-B7F0-ED39B39E7D2F}">
      <dgm:prSet/>
      <dgm:spPr/>
      <dgm:t>
        <a:bodyPr/>
        <a:lstStyle/>
        <a:p>
          <a:endParaRPr lang="en-US"/>
        </a:p>
      </dgm:t>
    </dgm:pt>
    <dgm:pt modelId="{FE2032C3-E4BB-49EC-92BD-71344AEA644E}" type="sibTrans" cxnId="{4168D3E6-EEF6-40E7-B7F0-ED39B39E7D2F}">
      <dgm:prSet/>
      <dgm:spPr/>
      <dgm:t>
        <a:bodyPr/>
        <a:lstStyle/>
        <a:p>
          <a:endParaRPr lang="en-US"/>
        </a:p>
      </dgm:t>
    </dgm:pt>
    <dgm:pt modelId="{65CF9C45-063D-44A4-88E1-79B4AC62323F}">
      <dgm:prSet phldrT="[Text]"/>
      <dgm:spPr/>
      <dgm:t>
        <a:bodyPr/>
        <a:lstStyle/>
        <a:p>
          <a:pPr>
            <a:buNone/>
          </a:pPr>
          <a:r>
            <a:rPr lang="en-US" b="1" dirty="0"/>
            <a:t>Changeover Setup</a:t>
          </a:r>
          <a:endParaRPr lang="en-US" dirty="0"/>
        </a:p>
      </dgm:t>
    </dgm:pt>
    <dgm:pt modelId="{5A5A7C5E-4825-4117-8111-61960CD18B7F}" type="parTrans" cxnId="{BA0A281B-593F-4158-87A5-B21A85DD3789}">
      <dgm:prSet/>
      <dgm:spPr/>
      <dgm:t>
        <a:bodyPr/>
        <a:lstStyle/>
        <a:p>
          <a:endParaRPr lang="en-US"/>
        </a:p>
      </dgm:t>
    </dgm:pt>
    <dgm:pt modelId="{1F59661B-B394-452C-91AD-FEDF49EED184}" type="sibTrans" cxnId="{BA0A281B-593F-4158-87A5-B21A85DD3789}">
      <dgm:prSet/>
      <dgm:spPr/>
      <dgm:t>
        <a:bodyPr/>
        <a:lstStyle/>
        <a:p>
          <a:endParaRPr lang="en-US"/>
        </a:p>
      </dgm:t>
    </dgm:pt>
    <dgm:pt modelId="{8D679EEF-41C2-457E-AFAF-85F04CD4FB00}">
      <dgm:prSet phldrT="[Text]"/>
      <dgm:spPr/>
      <dgm:t>
        <a:bodyPr/>
        <a:lstStyle/>
        <a:p>
          <a:pPr>
            <a:buNone/>
          </a:pPr>
          <a:r>
            <a:rPr lang="en-US" dirty="0"/>
            <a:t>Pull work order from queue</a:t>
          </a:r>
        </a:p>
      </dgm:t>
    </dgm:pt>
    <dgm:pt modelId="{F1C3BFB9-62B3-4FBA-BFA8-D6A62EEE9BA7}" type="parTrans" cxnId="{09E199A2-2545-45DF-9E0A-CFCAC8F8C6A4}">
      <dgm:prSet/>
      <dgm:spPr/>
      <dgm:t>
        <a:bodyPr/>
        <a:lstStyle/>
        <a:p>
          <a:endParaRPr lang="en-US"/>
        </a:p>
      </dgm:t>
    </dgm:pt>
    <dgm:pt modelId="{0E9E6932-4226-4C44-9396-5D71492F94FA}" type="sibTrans" cxnId="{09E199A2-2545-45DF-9E0A-CFCAC8F8C6A4}">
      <dgm:prSet/>
      <dgm:spPr/>
      <dgm:t>
        <a:bodyPr/>
        <a:lstStyle/>
        <a:p>
          <a:endParaRPr lang="en-US"/>
        </a:p>
      </dgm:t>
    </dgm:pt>
    <dgm:pt modelId="{8A08F9DC-F9A3-4100-814A-5158B27A41D1}">
      <dgm:prSet phldrT="[Text]"/>
      <dgm:spPr/>
      <dgm:t>
        <a:bodyPr/>
        <a:lstStyle/>
        <a:p>
          <a:pPr>
            <a:buNone/>
          </a:pPr>
          <a:r>
            <a:rPr lang="en-US" i="1" dirty="0"/>
            <a:t>Waiting (120-unit backlog)</a:t>
          </a:r>
          <a:r>
            <a:rPr lang="en-US" dirty="0"/>
            <a:t> </a:t>
          </a:r>
        </a:p>
      </dgm:t>
    </dgm:pt>
    <dgm:pt modelId="{356C6A51-6D64-4165-9D14-ACDDA2A53DFA}" type="parTrans" cxnId="{69A81723-B12E-4967-A070-D262D16979AA}">
      <dgm:prSet/>
      <dgm:spPr/>
      <dgm:t>
        <a:bodyPr/>
        <a:lstStyle/>
        <a:p>
          <a:endParaRPr lang="en-US"/>
        </a:p>
      </dgm:t>
    </dgm:pt>
    <dgm:pt modelId="{BA1B89DB-22AC-4781-AB53-33C0E2642AC7}" type="sibTrans" cxnId="{69A81723-B12E-4967-A070-D262D16979AA}">
      <dgm:prSet/>
      <dgm:spPr/>
      <dgm:t>
        <a:bodyPr/>
        <a:lstStyle/>
        <a:p>
          <a:endParaRPr lang="en-US"/>
        </a:p>
      </dgm:t>
    </dgm:pt>
    <dgm:pt modelId="{0CE32BA7-4FC5-4425-A6E9-38C2E7DE008D}">
      <dgm:prSet phldrT="[Text]"/>
      <dgm:spPr/>
      <dgm:t>
        <a:bodyPr/>
        <a:lstStyle/>
        <a:p>
          <a:pPr>
            <a:buNone/>
          </a:pPr>
          <a:r>
            <a:rPr lang="en-US" dirty="0"/>
            <a:t>Load cutting tools, calibrate</a:t>
          </a:r>
        </a:p>
      </dgm:t>
    </dgm:pt>
    <dgm:pt modelId="{6160597D-B45C-4DD8-8E09-56AB652C43C2}" type="parTrans" cxnId="{1E3068ED-B9D4-4338-AA42-880B4B3FCD7F}">
      <dgm:prSet/>
      <dgm:spPr/>
      <dgm:t>
        <a:bodyPr/>
        <a:lstStyle/>
        <a:p>
          <a:endParaRPr lang="en-US"/>
        </a:p>
      </dgm:t>
    </dgm:pt>
    <dgm:pt modelId="{3814AA81-DDF2-4EC3-AA19-8F226A6DF25F}" type="sibTrans" cxnId="{1E3068ED-B9D4-4338-AA42-880B4B3FCD7F}">
      <dgm:prSet/>
      <dgm:spPr/>
      <dgm:t>
        <a:bodyPr/>
        <a:lstStyle/>
        <a:p>
          <a:endParaRPr lang="en-US"/>
        </a:p>
      </dgm:t>
    </dgm:pt>
    <dgm:pt modelId="{E55703EC-DD9B-44C8-80BE-5F27CEB27A63}">
      <dgm:prSet phldrT="[Text]"/>
      <dgm:spPr/>
      <dgm:t>
        <a:bodyPr/>
        <a:lstStyle/>
        <a:p>
          <a:pPr>
            <a:buNone/>
          </a:pPr>
          <a:r>
            <a:rPr lang="en-US" i="1" dirty="0"/>
            <a:t>Motion (searching for correct tools)</a:t>
          </a:r>
          <a:r>
            <a:rPr lang="en-US" dirty="0"/>
            <a:t> </a:t>
          </a:r>
        </a:p>
      </dgm:t>
    </dgm:pt>
    <dgm:pt modelId="{8CF45D2C-5BD1-4609-B2C1-86B2D4CE442F}" type="parTrans" cxnId="{7089F8E1-9411-4EA3-BF88-359E0266311F}">
      <dgm:prSet/>
      <dgm:spPr/>
      <dgm:t>
        <a:bodyPr/>
        <a:lstStyle/>
        <a:p>
          <a:endParaRPr lang="en-US"/>
        </a:p>
      </dgm:t>
    </dgm:pt>
    <dgm:pt modelId="{A854BDD1-5173-498B-8717-B821C0CA5262}" type="sibTrans" cxnId="{7089F8E1-9411-4EA3-BF88-359E0266311F}">
      <dgm:prSet/>
      <dgm:spPr/>
      <dgm:t>
        <a:bodyPr/>
        <a:lstStyle/>
        <a:p>
          <a:endParaRPr lang="en-US"/>
        </a:p>
      </dgm:t>
    </dgm:pt>
    <dgm:pt modelId="{768FC525-245C-49CF-B90C-313D2851AC47}">
      <dgm:prSet phldrT="[Text]"/>
      <dgm:spPr/>
      <dgm:t>
        <a:bodyPr/>
        <a:lstStyle/>
        <a:p>
          <a:pPr>
            <a:buNone/>
          </a:pPr>
          <a:r>
            <a:rPr lang="en-US" dirty="0"/>
            <a:t>Secure part in chuck/fixture</a:t>
          </a:r>
        </a:p>
      </dgm:t>
    </dgm:pt>
    <dgm:pt modelId="{EB3611CB-549C-47F5-972A-CE9828524EAB}" type="parTrans" cxnId="{A044FEEB-302A-4DFC-BDA9-8C5F6A1FC286}">
      <dgm:prSet/>
      <dgm:spPr/>
      <dgm:t>
        <a:bodyPr/>
        <a:lstStyle/>
        <a:p>
          <a:endParaRPr lang="en-US"/>
        </a:p>
      </dgm:t>
    </dgm:pt>
    <dgm:pt modelId="{3297A9F2-7D8B-4625-91A8-F73A97EDFBE4}" type="sibTrans" cxnId="{A044FEEB-302A-4DFC-BDA9-8C5F6A1FC286}">
      <dgm:prSet/>
      <dgm:spPr/>
      <dgm:t>
        <a:bodyPr/>
        <a:lstStyle/>
        <a:p>
          <a:endParaRPr lang="en-US"/>
        </a:p>
      </dgm:t>
    </dgm:pt>
    <dgm:pt modelId="{72CFD90F-2416-4B30-BAA9-6B3B6CEB2572}">
      <dgm:prSet phldrT="[Text]"/>
      <dgm:spPr/>
      <dgm:t>
        <a:bodyPr/>
        <a:lstStyle/>
        <a:p>
          <a:pPr>
            <a:buNone/>
          </a:pPr>
          <a:r>
            <a:rPr lang="en-US" i="1" dirty="0"/>
            <a:t>Motion (manual alignment)</a:t>
          </a:r>
          <a:r>
            <a:rPr lang="en-US" dirty="0"/>
            <a:t> </a:t>
          </a:r>
        </a:p>
      </dgm:t>
    </dgm:pt>
    <dgm:pt modelId="{4E90C8A3-2CCE-492B-ADBA-6FD98351704B}" type="parTrans" cxnId="{4FBB6F86-4771-4E1B-9375-4EBC4969045B}">
      <dgm:prSet/>
      <dgm:spPr/>
      <dgm:t>
        <a:bodyPr/>
        <a:lstStyle/>
        <a:p>
          <a:endParaRPr lang="en-US"/>
        </a:p>
      </dgm:t>
    </dgm:pt>
    <dgm:pt modelId="{3016B1E3-BA8E-4D40-ABE2-FA9D7200CE4F}" type="sibTrans" cxnId="{4FBB6F86-4771-4E1B-9375-4EBC4969045B}">
      <dgm:prSet/>
      <dgm:spPr/>
      <dgm:t>
        <a:bodyPr/>
        <a:lstStyle/>
        <a:p>
          <a:endParaRPr lang="en-US"/>
        </a:p>
      </dgm:t>
    </dgm:pt>
    <dgm:pt modelId="{BF08E3D9-6443-4CF7-B5F9-3AC3E20F5222}">
      <dgm:prSet phldrT="[Text]"/>
      <dgm:spPr/>
      <dgm:t>
        <a:bodyPr/>
        <a:lstStyle/>
        <a:p>
          <a:pPr>
            <a:buNone/>
          </a:pPr>
          <a:r>
            <a:rPr lang="en-US" dirty="0"/>
            <a:t>Spindle ramp to speed</a:t>
          </a:r>
        </a:p>
      </dgm:t>
    </dgm:pt>
    <dgm:pt modelId="{935DC091-7D8B-48E9-BC01-4698235AD962}" type="parTrans" cxnId="{BA8FE3D0-4190-4C04-8A90-759DAA6F0A90}">
      <dgm:prSet/>
      <dgm:spPr/>
      <dgm:t>
        <a:bodyPr/>
        <a:lstStyle/>
        <a:p>
          <a:endParaRPr lang="en-US"/>
        </a:p>
      </dgm:t>
    </dgm:pt>
    <dgm:pt modelId="{8E889356-1FC4-493A-AF62-0BB3599E1860}" type="sibTrans" cxnId="{BA8FE3D0-4190-4C04-8A90-759DAA6F0A90}">
      <dgm:prSet/>
      <dgm:spPr/>
      <dgm:t>
        <a:bodyPr/>
        <a:lstStyle/>
        <a:p>
          <a:endParaRPr lang="en-US"/>
        </a:p>
      </dgm:t>
    </dgm:pt>
    <dgm:pt modelId="{6A0A463B-A876-4A6F-B5D3-94C2CC37EAF1}">
      <dgm:prSet phldrT="[Text]"/>
      <dgm:spPr/>
      <dgm:t>
        <a:bodyPr/>
        <a:lstStyle/>
        <a:p>
          <a:pPr>
            <a:buNone/>
          </a:pPr>
          <a:r>
            <a:rPr lang="en-US" i="1" dirty="0"/>
            <a:t>Waiting (no overlap with prep)</a:t>
          </a:r>
          <a:r>
            <a:rPr lang="en-US" dirty="0"/>
            <a:t> </a:t>
          </a:r>
        </a:p>
      </dgm:t>
    </dgm:pt>
    <dgm:pt modelId="{33D5A3E5-7DDE-4308-8CF2-A2010447C108}" type="parTrans" cxnId="{28BC1550-DD6D-4186-B077-9549CFAA497D}">
      <dgm:prSet/>
      <dgm:spPr/>
      <dgm:t>
        <a:bodyPr/>
        <a:lstStyle/>
        <a:p>
          <a:endParaRPr lang="en-US"/>
        </a:p>
      </dgm:t>
    </dgm:pt>
    <dgm:pt modelId="{32E40410-C281-477D-90B5-23B804FA120D}" type="sibTrans" cxnId="{28BC1550-DD6D-4186-B077-9549CFAA497D}">
      <dgm:prSet/>
      <dgm:spPr/>
      <dgm:t>
        <a:bodyPr/>
        <a:lstStyle/>
        <a:p>
          <a:endParaRPr lang="en-US"/>
        </a:p>
      </dgm:t>
    </dgm:pt>
    <dgm:pt modelId="{71BCD624-F56B-49A6-87E8-86F9404AC4CF}">
      <dgm:prSet phldrT="[Text]"/>
      <dgm:spPr/>
      <dgm:t>
        <a:bodyPr/>
        <a:lstStyle/>
        <a:p>
          <a:pPr>
            <a:buNone/>
          </a:pPr>
          <a:r>
            <a:rPr lang="en-US" dirty="0"/>
            <a:t>Initial material removal</a:t>
          </a:r>
        </a:p>
      </dgm:t>
    </dgm:pt>
    <dgm:pt modelId="{079D1E61-B79C-4A16-B4AD-44D3964C8C98}" type="parTrans" cxnId="{4BB21C14-C2D0-4F97-9636-219A7CC0F06E}">
      <dgm:prSet/>
      <dgm:spPr/>
      <dgm:t>
        <a:bodyPr/>
        <a:lstStyle/>
        <a:p>
          <a:endParaRPr lang="en-US"/>
        </a:p>
      </dgm:t>
    </dgm:pt>
    <dgm:pt modelId="{F6E53C8F-1480-4A16-A4D2-75DE8E5B75EF}" type="sibTrans" cxnId="{4BB21C14-C2D0-4F97-9636-219A7CC0F06E}">
      <dgm:prSet/>
      <dgm:spPr/>
      <dgm:t>
        <a:bodyPr/>
        <a:lstStyle/>
        <a:p>
          <a:endParaRPr lang="en-US"/>
        </a:p>
      </dgm:t>
    </dgm:pt>
    <dgm:pt modelId="{5E877709-8888-4E39-B11C-6559B42E4F18}">
      <dgm:prSet phldrT="[Text]"/>
      <dgm:spPr/>
      <dgm:t>
        <a:bodyPr/>
        <a:lstStyle/>
        <a:p>
          <a:pPr>
            <a:buNone/>
          </a:pPr>
          <a:r>
            <a:rPr lang="en-US" i="1" dirty="0"/>
            <a:t>Defects (tool chatter, poor surface finish)</a:t>
          </a:r>
          <a:r>
            <a:rPr lang="en-US" dirty="0"/>
            <a:t> </a:t>
          </a:r>
        </a:p>
      </dgm:t>
    </dgm:pt>
    <dgm:pt modelId="{936AA5A2-36E6-4040-B6CB-1EF619C1432A}" type="parTrans" cxnId="{3720F7E5-A669-467F-B6A9-692D43A2FC3C}">
      <dgm:prSet/>
      <dgm:spPr/>
      <dgm:t>
        <a:bodyPr/>
        <a:lstStyle/>
        <a:p>
          <a:endParaRPr lang="en-US"/>
        </a:p>
      </dgm:t>
    </dgm:pt>
    <dgm:pt modelId="{70975772-57ED-4A28-9D99-4A531DD36A5D}" type="sibTrans" cxnId="{3720F7E5-A669-467F-B6A9-692D43A2FC3C}">
      <dgm:prSet/>
      <dgm:spPr/>
      <dgm:t>
        <a:bodyPr/>
        <a:lstStyle/>
        <a:p>
          <a:endParaRPr lang="en-US"/>
        </a:p>
      </dgm:t>
    </dgm:pt>
    <dgm:pt modelId="{A7C567FA-DE9E-4E85-8EBF-9F44DC21A2E1}">
      <dgm:prSet phldrT="[Text]"/>
      <dgm:spPr/>
      <dgm:t>
        <a:bodyPr/>
        <a:lstStyle/>
        <a:p>
          <a:pPr>
            <a:buNone/>
          </a:pPr>
          <a:r>
            <a:rPr lang="en-US" dirty="0"/>
            <a:t>Final precision cut to tolerance</a:t>
          </a:r>
        </a:p>
      </dgm:t>
    </dgm:pt>
    <dgm:pt modelId="{FD5E3C83-69D7-40D5-952E-65C3C2613A92}" type="parTrans" cxnId="{0E6077F5-3709-471C-8129-979A15888E72}">
      <dgm:prSet/>
      <dgm:spPr/>
      <dgm:t>
        <a:bodyPr/>
        <a:lstStyle/>
        <a:p>
          <a:endParaRPr lang="en-US"/>
        </a:p>
      </dgm:t>
    </dgm:pt>
    <dgm:pt modelId="{4D7238E5-8622-41C6-B9AF-99BFCE2377F1}" type="sibTrans" cxnId="{0E6077F5-3709-471C-8129-979A15888E72}">
      <dgm:prSet/>
      <dgm:spPr/>
      <dgm:t>
        <a:bodyPr/>
        <a:lstStyle/>
        <a:p>
          <a:endParaRPr lang="en-US"/>
        </a:p>
      </dgm:t>
    </dgm:pt>
    <dgm:pt modelId="{D333AA0A-D5C5-49D8-AB30-DF44FFDC291F}">
      <dgm:prSet phldrT="[Text]"/>
      <dgm:spPr/>
      <dgm:t>
        <a:bodyPr/>
        <a:lstStyle/>
        <a:p>
          <a:pPr>
            <a:buNone/>
          </a:pPr>
          <a:r>
            <a:rPr lang="en-US" i="1" dirty="0"/>
            <a:t>Extra Processing (over-engineered passes)</a:t>
          </a:r>
          <a:r>
            <a:rPr lang="en-US" dirty="0"/>
            <a:t> </a:t>
          </a:r>
        </a:p>
      </dgm:t>
    </dgm:pt>
    <dgm:pt modelId="{610C4545-C114-49EF-AB22-E8D915B15BC3}" type="parTrans" cxnId="{2A492114-589D-4E81-A7C5-BBB2AFE273DE}">
      <dgm:prSet/>
      <dgm:spPr/>
      <dgm:t>
        <a:bodyPr/>
        <a:lstStyle/>
        <a:p>
          <a:endParaRPr lang="en-US"/>
        </a:p>
      </dgm:t>
    </dgm:pt>
    <dgm:pt modelId="{A7C8BD05-D422-4009-BC13-2BF20BD79821}" type="sibTrans" cxnId="{2A492114-589D-4E81-A7C5-BBB2AFE273DE}">
      <dgm:prSet/>
      <dgm:spPr/>
      <dgm:t>
        <a:bodyPr/>
        <a:lstStyle/>
        <a:p>
          <a:endParaRPr lang="en-US"/>
        </a:p>
      </dgm:t>
    </dgm:pt>
    <dgm:pt modelId="{6E9FEE86-3354-4FCC-80BE-D72C552893F3}">
      <dgm:prSet phldrT="[Text]"/>
      <dgm:spPr/>
      <dgm:t>
        <a:bodyPr/>
        <a:lstStyle/>
        <a:p>
          <a:pPr>
            <a:buNone/>
          </a:pPr>
          <a:r>
            <a:rPr lang="en-US" dirty="0"/>
            <a:t>Cool spindle, clear chips</a:t>
          </a:r>
        </a:p>
      </dgm:t>
    </dgm:pt>
    <dgm:pt modelId="{27B22010-0B49-4223-8731-915DD0D81525}" type="parTrans" cxnId="{20D2B96F-D592-46D8-B0D7-F97467EC3935}">
      <dgm:prSet/>
      <dgm:spPr/>
      <dgm:t>
        <a:bodyPr/>
        <a:lstStyle/>
        <a:p>
          <a:endParaRPr lang="en-US"/>
        </a:p>
      </dgm:t>
    </dgm:pt>
    <dgm:pt modelId="{C63E7E84-7D91-4364-8E4E-4B5EF4AC4260}" type="sibTrans" cxnId="{20D2B96F-D592-46D8-B0D7-F97467EC3935}">
      <dgm:prSet/>
      <dgm:spPr/>
      <dgm:t>
        <a:bodyPr/>
        <a:lstStyle/>
        <a:p>
          <a:endParaRPr lang="en-US"/>
        </a:p>
      </dgm:t>
    </dgm:pt>
    <dgm:pt modelId="{C1A94F8B-B1CC-4EE1-9B07-659FFD65FA24}">
      <dgm:prSet phldrT="[Text]"/>
      <dgm:spPr/>
      <dgm:t>
        <a:bodyPr/>
        <a:lstStyle/>
        <a:p>
          <a:pPr>
            <a:buNone/>
          </a:pPr>
          <a:r>
            <a:rPr lang="en-US" i="1" dirty="0"/>
            <a:t>Waiting (manual coolant management)</a:t>
          </a:r>
          <a:r>
            <a:rPr lang="en-US" dirty="0"/>
            <a:t> </a:t>
          </a:r>
        </a:p>
      </dgm:t>
    </dgm:pt>
    <dgm:pt modelId="{2F1F5985-C32A-49DC-BCCA-1F5E86FC8223}" type="parTrans" cxnId="{F0FC6D58-CE61-438F-BB2F-814FC52AC26E}">
      <dgm:prSet/>
      <dgm:spPr/>
      <dgm:t>
        <a:bodyPr/>
        <a:lstStyle/>
        <a:p>
          <a:endParaRPr lang="en-US"/>
        </a:p>
      </dgm:t>
    </dgm:pt>
    <dgm:pt modelId="{17219EBC-53C1-4C95-9AFF-8ACA604ABC08}" type="sibTrans" cxnId="{F0FC6D58-CE61-438F-BB2F-814FC52AC26E}">
      <dgm:prSet/>
      <dgm:spPr/>
      <dgm:t>
        <a:bodyPr/>
        <a:lstStyle/>
        <a:p>
          <a:endParaRPr lang="en-US"/>
        </a:p>
      </dgm:t>
    </dgm:pt>
    <dgm:pt modelId="{2A717F10-7EEF-429E-9CD7-D0BFC9B1B8CB}">
      <dgm:prSet phldrT="[Text]"/>
      <dgm:spPr/>
      <dgm:t>
        <a:bodyPr/>
        <a:lstStyle/>
        <a:p>
          <a:pPr>
            <a:buNone/>
          </a:pPr>
          <a:r>
            <a:rPr lang="en-US" dirty="0"/>
            <a:t>Caliper/micrometer check at machine</a:t>
          </a:r>
        </a:p>
      </dgm:t>
    </dgm:pt>
    <dgm:pt modelId="{DE70D199-EB94-4D13-808E-91278AED9CC8}" type="parTrans" cxnId="{3D161C97-39AE-495B-8F9E-932CC3D0E891}">
      <dgm:prSet/>
      <dgm:spPr/>
      <dgm:t>
        <a:bodyPr/>
        <a:lstStyle/>
        <a:p>
          <a:endParaRPr lang="en-US"/>
        </a:p>
      </dgm:t>
    </dgm:pt>
    <dgm:pt modelId="{A7879626-737B-41E6-B107-E502FD4E4E38}" type="sibTrans" cxnId="{3D161C97-39AE-495B-8F9E-932CC3D0E891}">
      <dgm:prSet/>
      <dgm:spPr/>
      <dgm:t>
        <a:bodyPr/>
        <a:lstStyle/>
        <a:p>
          <a:endParaRPr lang="en-US"/>
        </a:p>
      </dgm:t>
    </dgm:pt>
    <dgm:pt modelId="{B2F1FE55-7FAE-44A6-BF00-4BDFCA513C6F}">
      <dgm:prSet phldrT="[Text]"/>
      <dgm:spPr/>
      <dgm:t>
        <a:bodyPr/>
        <a:lstStyle/>
        <a:p>
          <a:pPr>
            <a:buNone/>
          </a:pPr>
          <a:r>
            <a:rPr lang="en-US" i="1" dirty="0"/>
            <a:t>Overproduction (redundant—caught at QC anyway)</a:t>
          </a:r>
          <a:r>
            <a:rPr lang="en-US" dirty="0"/>
            <a:t> </a:t>
          </a:r>
        </a:p>
      </dgm:t>
    </dgm:pt>
    <dgm:pt modelId="{2C59546A-E660-478F-8DF6-C08CE69A7441}" type="parTrans" cxnId="{91B5C206-4CDB-4CC0-A016-2FBA71142656}">
      <dgm:prSet/>
      <dgm:spPr/>
      <dgm:t>
        <a:bodyPr/>
        <a:lstStyle/>
        <a:p>
          <a:endParaRPr lang="en-US"/>
        </a:p>
      </dgm:t>
    </dgm:pt>
    <dgm:pt modelId="{C25C1E6A-078B-4AF3-B681-EA133EDA82A0}" type="sibTrans" cxnId="{91B5C206-4CDB-4CC0-A016-2FBA71142656}">
      <dgm:prSet/>
      <dgm:spPr/>
      <dgm:t>
        <a:bodyPr/>
        <a:lstStyle/>
        <a:p>
          <a:endParaRPr lang="en-US"/>
        </a:p>
      </dgm:t>
    </dgm:pt>
    <dgm:pt modelId="{4E68157E-E4E8-4292-B144-1E13927B7CDC}">
      <dgm:prSet phldrT="[Text]"/>
      <dgm:spPr/>
      <dgm:t>
        <a:bodyPr/>
        <a:lstStyle/>
        <a:p>
          <a:pPr>
            <a:buNone/>
          </a:pPr>
          <a:r>
            <a:rPr lang="en-US" dirty="0"/>
            <a:t>Remove from chuck, stage for inspection</a:t>
          </a:r>
        </a:p>
      </dgm:t>
    </dgm:pt>
    <dgm:pt modelId="{FB789FA0-3D74-4638-BC64-18E9C1AD92C4}" type="parTrans" cxnId="{A68D08FD-2C19-4E42-9EDE-FDD9BA293921}">
      <dgm:prSet/>
      <dgm:spPr/>
      <dgm:t>
        <a:bodyPr/>
        <a:lstStyle/>
        <a:p>
          <a:endParaRPr lang="en-US"/>
        </a:p>
      </dgm:t>
    </dgm:pt>
    <dgm:pt modelId="{571862EB-74D3-4C16-8AA6-B6CF510F5F59}" type="sibTrans" cxnId="{A68D08FD-2C19-4E42-9EDE-FDD9BA293921}">
      <dgm:prSet/>
      <dgm:spPr/>
      <dgm:t>
        <a:bodyPr/>
        <a:lstStyle/>
        <a:p>
          <a:endParaRPr lang="en-US"/>
        </a:p>
      </dgm:t>
    </dgm:pt>
    <dgm:pt modelId="{D341B4CB-D959-4334-9CC9-76FAC8995700}">
      <dgm:prSet phldrT="[Text]"/>
      <dgm:spPr/>
      <dgm:t>
        <a:bodyPr/>
        <a:lstStyle/>
        <a:p>
          <a:pPr>
            <a:buNone/>
          </a:pPr>
          <a:r>
            <a:rPr lang="en-US" i="1" dirty="0"/>
            <a:t>WASTE: Motion (parts travel 30 feet to staging)</a:t>
          </a:r>
          <a:endParaRPr lang="en-US" dirty="0"/>
        </a:p>
      </dgm:t>
    </dgm:pt>
    <dgm:pt modelId="{6C45E716-8FD8-4950-BDC6-9053BE77512E}" type="parTrans" cxnId="{EB9D7B00-07B5-49D8-8383-D4CD736DCD65}">
      <dgm:prSet/>
      <dgm:spPr/>
      <dgm:t>
        <a:bodyPr/>
        <a:lstStyle/>
        <a:p>
          <a:endParaRPr lang="en-US"/>
        </a:p>
      </dgm:t>
    </dgm:pt>
    <dgm:pt modelId="{87E959A3-19C9-49EE-85E0-96CF8CBF18F8}" type="sibTrans" cxnId="{EB9D7B00-07B5-49D8-8383-D4CD736DCD65}">
      <dgm:prSet/>
      <dgm:spPr/>
      <dgm:t>
        <a:bodyPr/>
        <a:lstStyle/>
        <a:p>
          <a:endParaRPr lang="en-US"/>
        </a:p>
      </dgm:t>
    </dgm:pt>
    <dgm:pt modelId="{6B01144B-D7A4-4DE9-A354-748BF5A09310}">
      <dgm:prSet phldrT="[Text]"/>
      <dgm:spPr/>
      <dgm:t>
        <a:bodyPr/>
        <a:lstStyle/>
        <a:p>
          <a:pPr>
            <a:buNone/>
          </a:pPr>
          <a:r>
            <a:rPr lang="en-US" dirty="0"/>
            <a:t>Clean machine, swap fixtures for next job</a:t>
          </a:r>
        </a:p>
      </dgm:t>
    </dgm:pt>
    <dgm:pt modelId="{3CED9007-4D20-4E48-90E4-773FF0D43DB9}" type="parTrans" cxnId="{14826570-25FF-4DCA-878B-47554900A8F9}">
      <dgm:prSet/>
      <dgm:spPr/>
      <dgm:t>
        <a:bodyPr/>
        <a:lstStyle/>
        <a:p>
          <a:endParaRPr lang="en-US"/>
        </a:p>
      </dgm:t>
    </dgm:pt>
    <dgm:pt modelId="{F6B7EBCC-D831-4E95-B6DE-F340B3B48A3B}" type="sibTrans" cxnId="{14826570-25FF-4DCA-878B-47554900A8F9}">
      <dgm:prSet/>
      <dgm:spPr/>
      <dgm:t>
        <a:bodyPr/>
        <a:lstStyle/>
        <a:p>
          <a:endParaRPr lang="en-US"/>
        </a:p>
      </dgm:t>
    </dgm:pt>
    <dgm:pt modelId="{F4F7060D-7B78-4344-9CD8-36B6EC53EF2B}">
      <dgm:prSet phldrT="[Text]"/>
      <dgm:spPr/>
      <dgm:t>
        <a:bodyPr/>
        <a:lstStyle/>
        <a:p>
          <a:pPr>
            <a:buNone/>
          </a:pPr>
          <a:r>
            <a:rPr lang="en-US" i="1" dirty="0"/>
            <a:t>Transportation + Changeover (75-minute avg)</a:t>
          </a:r>
          <a:r>
            <a:rPr lang="en-US" dirty="0"/>
            <a:t> </a:t>
          </a:r>
        </a:p>
      </dgm:t>
    </dgm:pt>
    <dgm:pt modelId="{0A76ADD8-B8CE-42C8-B60F-0F9E9CC0673E}" type="parTrans" cxnId="{4C3D01DE-C026-48B1-B4C1-3A652D400B2C}">
      <dgm:prSet/>
      <dgm:spPr/>
      <dgm:t>
        <a:bodyPr/>
        <a:lstStyle/>
        <a:p>
          <a:endParaRPr lang="en-US"/>
        </a:p>
      </dgm:t>
    </dgm:pt>
    <dgm:pt modelId="{625A02DF-6D29-403B-B31A-B20A5FE4B0EF}" type="sibTrans" cxnId="{4C3D01DE-C026-48B1-B4C1-3A652D400B2C}">
      <dgm:prSet/>
      <dgm:spPr/>
      <dgm:t>
        <a:bodyPr/>
        <a:lstStyle/>
        <a:p>
          <a:endParaRPr lang="en-US"/>
        </a:p>
      </dgm:t>
    </dgm:pt>
    <dgm:pt modelId="{B6574857-4813-4ADB-9B31-1FCD54771B4F}" type="pres">
      <dgm:prSet presAssocID="{213A0AB3-9694-441A-9672-DDC6B20F4F70}" presName="Name0" presStyleCnt="0">
        <dgm:presLayoutVars>
          <dgm:dir/>
          <dgm:resizeHandles val="exact"/>
        </dgm:presLayoutVars>
      </dgm:prSet>
      <dgm:spPr/>
    </dgm:pt>
    <dgm:pt modelId="{B1CE0F1E-BD20-46FD-BA3F-3D4D658D2EFA}" type="pres">
      <dgm:prSet presAssocID="{1F402BB9-44EA-47A4-BBA2-602687DFC9C9}" presName="node" presStyleLbl="node1" presStyleIdx="0" presStyleCnt="10">
        <dgm:presLayoutVars>
          <dgm:bulletEnabled val="1"/>
        </dgm:presLayoutVars>
      </dgm:prSet>
      <dgm:spPr/>
    </dgm:pt>
    <dgm:pt modelId="{B264B004-EF50-4A8B-9B25-4EAEEC87F548}" type="pres">
      <dgm:prSet presAssocID="{F4F52899-2D5F-45A3-9091-348579CB1FF2}" presName="sibTrans" presStyleLbl="sibTrans1D1" presStyleIdx="0" presStyleCnt="9"/>
      <dgm:spPr/>
    </dgm:pt>
    <dgm:pt modelId="{88E2E64E-4ECA-45BC-9E64-861B2FFC9C4C}" type="pres">
      <dgm:prSet presAssocID="{F4F52899-2D5F-45A3-9091-348579CB1FF2}" presName="connectorText" presStyleLbl="sibTrans1D1" presStyleIdx="0" presStyleCnt="9"/>
      <dgm:spPr/>
    </dgm:pt>
    <dgm:pt modelId="{9ABD8C62-3D01-41C6-9930-574B9143BB87}" type="pres">
      <dgm:prSet presAssocID="{BCBCE5F6-2BEF-4D84-BF6C-C5B25DFE5177}" presName="node" presStyleLbl="node1" presStyleIdx="1" presStyleCnt="10">
        <dgm:presLayoutVars>
          <dgm:bulletEnabled val="1"/>
        </dgm:presLayoutVars>
      </dgm:prSet>
      <dgm:spPr/>
    </dgm:pt>
    <dgm:pt modelId="{218CB7A9-9C9D-4C29-B06D-3B79698A20C5}" type="pres">
      <dgm:prSet presAssocID="{EE4A834A-68CD-440D-A604-48291C734CAD}" presName="sibTrans" presStyleLbl="sibTrans1D1" presStyleIdx="1" presStyleCnt="9"/>
      <dgm:spPr/>
    </dgm:pt>
    <dgm:pt modelId="{865D6963-BD1D-43B8-9637-DB63AF35D7A0}" type="pres">
      <dgm:prSet presAssocID="{EE4A834A-68CD-440D-A604-48291C734CAD}" presName="connectorText" presStyleLbl="sibTrans1D1" presStyleIdx="1" presStyleCnt="9"/>
      <dgm:spPr/>
    </dgm:pt>
    <dgm:pt modelId="{8EEBEEEE-2690-4760-B88E-16C176CA8A8D}" type="pres">
      <dgm:prSet presAssocID="{1AA385D4-6891-4218-BE21-A241D9C8A374}" presName="node" presStyleLbl="node1" presStyleIdx="2" presStyleCnt="10">
        <dgm:presLayoutVars>
          <dgm:bulletEnabled val="1"/>
        </dgm:presLayoutVars>
      </dgm:prSet>
      <dgm:spPr/>
    </dgm:pt>
    <dgm:pt modelId="{2C1F8EE8-AF37-45AB-BB43-DC130502D411}" type="pres">
      <dgm:prSet presAssocID="{97122AC0-C933-457E-839F-E94D410B0F77}" presName="sibTrans" presStyleLbl="sibTrans1D1" presStyleIdx="2" presStyleCnt="9"/>
      <dgm:spPr/>
    </dgm:pt>
    <dgm:pt modelId="{23FA8FD0-9DA8-4A60-BD03-254BEABBFE37}" type="pres">
      <dgm:prSet presAssocID="{97122AC0-C933-457E-839F-E94D410B0F77}" presName="connectorText" presStyleLbl="sibTrans1D1" presStyleIdx="2" presStyleCnt="9"/>
      <dgm:spPr/>
    </dgm:pt>
    <dgm:pt modelId="{7E787BFB-92B8-438D-BD69-BDF4F1B9A4F6}" type="pres">
      <dgm:prSet presAssocID="{3E763530-FC5E-4E76-8A43-BD39551BC1CB}" presName="node" presStyleLbl="node1" presStyleIdx="3" presStyleCnt="10">
        <dgm:presLayoutVars>
          <dgm:bulletEnabled val="1"/>
        </dgm:presLayoutVars>
      </dgm:prSet>
      <dgm:spPr/>
    </dgm:pt>
    <dgm:pt modelId="{4F49859B-368D-47BE-9FA6-70D5F2519E50}" type="pres">
      <dgm:prSet presAssocID="{DA18F0A6-3FBF-45D3-903E-C93686EBF6BB}" presName="sibTrans" presStyleLbl="sibTrans1D1" presStyleIdx="3" presStyleCnt="9"/>
      <dgm:spPr/>
    </dgm:pt>
    <dgm:pt modelId="{221EE349-390A-45FD-AB4A-AD522D4226AC}" type="pres">
      <dgm:prSet presAssocID="{DA18F0A6-3FBF-45D3-903E-C93686EBF6BB}" presName="connectorText" presStyleLbl="sibTrans1D1" presStyleIdx="3" presStyleCnt="9"/>
      <dgm:spPr/>
    </dgm:pt>
    <dgm:pt modelId="{4A5A84E1-462C-4BEF-AEB2-EEE77AC6117F}" type="pres">
      <dgm:prSet presAssocID="{2E8DEC5B-7A82-4D58-A9BC-C53E6629EFC2}" presName="node" presStyleLbl="node1" presStyleIdx="4" presStyleCnt="10">
        <dgm:presLayoutVars>
          <dgm:bulletEnabled val="1"/>
        </dgm:presLayoutVars>
      </dgm:prSet>
      <dgm:spPr/>
    </dgm:pt>
    <dgm:pt modelId="{D5532446-932F-4B61-8C6A-52AB02952765}" type="pres">
      <dgm:prSet presAssocID="{2FD160D4-82FD-4207-88F0-BA15A037D23A}" presName="sibTrans" presStyleLbl="sibTrans1D1" presStyleIdx="4" presStyleCnt="9"/>
      <dgm:spPr/>
    </dgm:pt>
    <dgm:pt modelId="{07148205-15D1-4E6D-B4BE-E31A8F898A66}" type="pres">
      <dgm:prSet presAssocID="{2FD160D4-82FD-4207-88F0-BA15A037D23A}" presName="connectorText" presStyleLbl="sibTrans1D1" presStyleIdx="4" presStyleCnt="9"/>
      <dgm:spPr/>
    </dgm:pt>
    <dgm:pt modelId="{D761E1E8-194A-42B5-8E32-3EAFA1B7C0AA}" type="pres">
      <dgm:prSet presAssocID="{5D2C97C2-D916-4DE5-ACD2-A944FFE7B623}" presName="node" presStyleLbl="node1" presStyleIdx="5" presStyleCnt="10">
        <dgm:presLayoutVars>
          <dgm:bulletEnabled val="1"/>
        </dgm:presLayoutVars>
      </dgm:prSet>
      <dgm:spPr/>
    </dgm:pt>
    <dgm:pt modelId="{AE5BAF09-3E16-4C9E-B346-F320FB9F1162}" type="pres">
      <dgm:prSet presAssocID="{C5BA73D9-15A5-4FFD-B662-B903A2A783BD}" presName="sibTrans" presStyleLbl="sibTrans1D1" presStyleIdx="5" presStyleCnt="9"/>
      <dgm:spPr/>
    </dgm:pt>
    <dgm:pt modelId="{780BBBB5-70E6-4303-8F48-338058C6C16A}" type="pres">
      <dgm:prSet presAssocID="{C5BA73D9-15A5-4FFD-B662-B903A2A783BD}" presName="connectorText" presStyleLbl="sibTrans1D1" presStyleIdx="5" presStyleCnt="9"/>
      <dgm:spPr/>
    </dgm:pt>
    <dgm:pt modelId="{1C1FB49B-AB3A-4037-8DC9-93CFAD49E1C4}" type="pres">
      <dgm:prSet presAssocID="{7BE0A4A8-D7D8-4E30-ADA4-A76A55BF28C9}" presName="node" presStyleLbl="node1" presStyleIdx="6" presStyleCnt="10">
        <dgm:presLayoutVars>
          <dgm:bulletEnabled val="1"/>
        </dgm:presLayoutVars>
      </dgm:prSet>
      <dgm:spPr/>
    </dgm:pt>
    <dgm:pt modelId="{A01CAC4E-EE49-4196-B74D-A99A07C9832D}" type="pres">
      <dgm:prSet presAssocID="{39D20EF0-FAE6-4142-B824-2D9AB1128AA1}" presName="sibTrans" presStyleLbl="sibTrans1D1" presStyleIdx="6" presStyleCnt="9"/>
      <dgm:spPr/>
    </dgm:pt>
    <dgm:pt modelId="{962B4072-E35E-41D6-9ADC-EA78A1189E3F}" type="pres">
      <dgm:prSet presAssocID="{39D20EF0-FAE6-4142-B824-2D9AB1128AA1}" presName="connectorText" presStyleLbl="sibTrans1D1" presStyleIdx="6" presStyleCnt="9"/>
      <dgm:spPr/>
    </dgm:pt>
    <dgm:pt modelId="{49886780-44D6-441A-A558-791E37379EEE}" type="pres">
      <dgm:prSet presAssocID="{BDE7F5C4-C2D0-4780-B6F4-B6D68CC185C1}" presName="node" presStyleLbl="node1" presStyleIdx="7" presStyleCnt="10">
        <dgm:presLayoutVars>
          <dgm:bulletEnabled val="1"/>
        </dgm:presLayoutVars>
      </dgm:prSet>
      <dgm:spPr/>
    </dgm:pt>
    <dgm:pt modelId="{73093DD8-AE18-4C21-9038-3CD6F4FA6EDD}" type="pres">
      <dgm:prSet presAssocID="{A12FCAC4-C825-4BD4-9D35-A0BE5C8556FE}" presName="sibTrans" presStyleLbl="sibTrans1D1" presStyleIdx="7" presStyleCnt="9"/>
      <dgm:spPr/>
    </dgm:pt>
    <dgm:pt modelId="{C1FE45E7-8CE7-4686-A6C9-7098F60F8F78}" type="pres">
      <dgm:prSet presAssocID="{A12FCAC4-C825-4BD4-9D35-A0BE5C8556FE}" presName="connectorText" presStyleLbl="sibTrans1D1" presStyleIdx="7" presStyleCnt="9"/>
      <dgm:spPr/>
    </dgm:pt>
    <dgm:pt modelId="{5F5AC2EC-3421-4E7E-B90D-B6187C0BF752}" type="pres">
      <dgm:prSet presAssocID="{43C9723D-34DA-4C91-8F62-15E355C6AEBE}" presName="node" presStyleLbl="node1" presStyleIdx="8" presStyleCnt="10">
        <dgm:presLayoutVars>
          <dgm:bulletEnabled val="1"/>
        </dgm:presLayoutVars>
      </dgm:prSet>
      <dgm:spPr/>
    </dgm:pt>
    <dgm:pt modelId="{4B3B4361-3D1E-4A8B-BF58-16521D507AD3}" type="pres">
      <dgm:prSet presAssocID="{FE2032C3-E4BB-49EC-92BD-71344AEA644E}" presName="sibTrans" presStyleLbl="sibTrans1D1" presStyleIdx="8" presStyleCnt="9"/>
      <dgm:spPr/>
    </dgm:pt>
    <dgm:pt modelId="{3E23FF6D-1B01-4825-AD2D-9CB9C9FA12FC}" type="pres">
      <dgm:prSet presAssocID="{FE2032C3-E4BB-49EC-92BD-71344AEA644E}" presName="connectorText" presStyleLbl="sibTrans1D1" presStyleIdx="8" presStyleCnt="9"/>
      <dgm:spPr/>
    </dgm:pt>
    <dgm:pt modelId="{2F38EC31-E2D9-4FF0-87FB-E53C4FA760F8}" type="pres">
      <dgm:prSet presAssocID="{65CF9C45-063D-44A4-88E1-79B4AC62323F}" presName="node" presStyleLbl="node1" presStyleIdx="9" presStyleCnt="10">
        <dgm:presLayoutVars>
          <dgm:bulletEnabled val="1"/>
        </dgm:presLayoutVars>
      </dgm:prSet>
      <dgm:spPr/>
    </dgm:pt>
  </dgm:ptLst>
  <dgm:cxnLst>
    <dgm:cxn modelId="{EB9D7B00-07B5-49D8-8383-D4CD736DCD65}" srcId="{43C9723D-34DA-4C91-8F62-15E355C6AEBE}" destId="{D341B4CB-D959-4334-9CC9-76FAC8995700}" srcOrd="1" destOrd="0" parTransId="{6C45E716-8FD8-4950-BDC6-9053BE77512E}" sibTransId="{87E959A3-19C9-49EE-85E0-96CF8CBF18F8}"/>
    <dgm:cxn modelId="{41F12D03-0FEA-4C2F-8B3C-CC82503721CF}" type="presOf" srcId="{A12FCAC4-C825-4BD4-9D35-A0BE5C8556FE}" destId="{C1FE45E7-8CE7-4686-A6C9-7098F60F8F78}" srcOrd="1" destOrd="0" presId="urn:microsoft.com/office/officeart/2005/8/layout/bProcess3"/>
    <dgm:cxn modelId="{7873E405-6186-403C-9AB4-3DAAD2C2C959}" type="presOf" srcId="{C1A94F8B-B1CC-4EE1-9B07-659FFD65FA24}" destId="{1C1FB49B-AB3A-4037-8DC9-93CFAD49E1C4}" srcOrd="0" destOrd="2" presId="urn:microsoft.com/office/officeart/2005/8/layout/bProcess3"/>
    <dgm:cxn modelId="{91B5C206-4CDB-4CC0-A016-2FBA71142656}" srcId="{BDE7F5C4-C2D0-4780-B6F4-B6D68CC185C1}" destId="{B2F1FE55-7FAE-44A6-BF00-4BDFCA513C6F}" srcOrd="1" destOrd="0" parTransId="{2C59546A-E660-478F-8DF6-C08CE69A7441}" sibTransId="{C25C1E6A-078B-4AF3-B681-EA133EDA82A0}"/>
    <dgm:cxn modelId="{8F4D1F12-4F79-4618-9F5E-A82D09282A8A}" type="presOf" srcId="{2E8DEC5B-7A82-4D58-A9BC-C53E6629EFC2}" destId="{4A5A84E1-462C-4BEF-AEB2-EEE77AC6117F}" srcOrd="0" destOrd="0" presId="urn:microsoft.com/office/officeart/2005/8/layout/bProcess3"/>
    <dgm:cxn modelId="{4BB21C14-C2D0-4F97-9636-219A7CC0F06E}" srcId="{2E8DEC5B-7A82-4D58-A9BC-C53E6629EFC2}" destId="{71BCD624-F56B-49A6-87E8-86F9404AC4CF}" srcOrd="0" destOrd="0" parTransId="{079D1E61-B79C-4A16-B4AD-44D3964C8C98}" sibTransId="{F6E53C8F-1480-4A16-A4D2-75DE8E5B75EF}"/>
    <dgm:cxn modelId="{2A492114-589D-4E81-A7C5-BBB2AFE273DE}" srcId="{5D2C97C2-D916-4DE5-ACD2-A944FFE7B623}" destId="{D333AA0A-D5C5-49D8-AB30-DF44FFDC291F}" srcOrd="1" destOrd="0" parTransId="{610C4545-C114-49EF-AB22-E8D915B15BC3}" sibTransId="{A7C8BD05-D422-4009-BC13-2BF20BD79821}"/>
    <dgm:cxn modelId="{044D3016-97C6-4CC4-9B47-E7FB33F506F6}" type="presOf" srcId="{5E877709-8888-4E39-B11C-6559B42E4F18}" destId="{4A5A84E1-462C-4BEF-AEB2-EEE77AC6117F}" srcOrd="0" destOrd="2" presId="urn:microsoft.com/office/officeart/2005/8/layout/bProcess3"/>
    <dgm:cxn modelId="{3392DA19-B39D-4F9E-995C-C51287835D06}" type="presOf" srcId="{EE4A834A-68CD-440D-A604-48291C734CAD}" destId="{865D6963-BD1D-43B8-9637-DB63AF35D7A0}" srcOrd="1" destOrd="0" presId="urn:microsoft.com/office/officeart/2005/8/layout/bProcess3"/>
    <dgm:cxn modelId="{BA0A281B-593F-4158-87A5-B21A85DD3789}" srcId="{213A0AB3-9694-441A-9672-DDC6B20F4F70}" destId="{65CF9C45-063D-44A4-88E1-79B4AC62323F}" srcOrd="9" destOrd="0" parTransId="{5A5A7C5E-4825-4117-8111-61960CD18B7F}" sibTransId="{1F59661B-B394-452C-91AD-FEDF49EED184}"/>
    <dgm:cxn modelId="{45649B20-7957-4A13-A8D6-B8C2DB93E3B6}" type="presOf" srcId="{F4F7060D-7B78-4344-9CD8-36B6EC53EF2B}" destId="{2F38EC31-E2D9-4FF0-87FB-E53C4FA760F8}" srcOrd="0" destOrd="2" presId="urn:microsoft.com/office/officeart/2005/8/layout/bProcess3"/>
    <dgm:cxn modelId="{04059721-BFF7-4E1D-90F6-231AF2BE4E4D}" type="presOf" srcId="{0CE32BA7-4FC5-4425-A6E9-38C2E7DE008D}" destId="{9ABD8C62-3D01-41C6-9930-574B9143BB87}" srcOrd="0" destOrd="1" presId="urn:microsoft.com/office/officeart/2005/8/layout/bProcess3"/>
    <dgm:cxn modelId="{69A81723-B12E-4967-A070-D262D16979AA}" srcId="{1F402BB9-44EA-47A4-BBA2-602687DFC9C9}" destId="{8A08F9DC-F9A3-4100-814A-5158B27A41D1}" srcOrd="1" destOrd="0" parTransId="{356C6A51-6D64-4165-9D14-ACDDA2A53DFA}" sibTransId="{BA1B89DB-22AC-4781-AB53-33C0E2642AC7}"/>
    <dgm:cxn modelId="{BC6D8A25-18EE-4A86-9278-80B9E4035315}" type="presOf" srcId="{5D2C97C2-D916-4DE5-ACD2-A944FFE7B623}" destId="{D761E1E8-194A-42B5-8E32-3EAFA1B7C0AA}" srcOrd="0" destOrd="0" presId="urn:microsoft.com/office/officeart/2005/8/layout/bProcess3"/>
    <dgm:cxn modelId="{2248F328-FB9F-4447-A5E1-5D2C4F58AD2C}" type="presOf" srcId="{4E68157E-E4E8-4292-B144-1E13927B7CDC}" destId="{5F5AC2EC-3421-4E7E-B90D-B6187C0BF752}" srcOrd="0" destOrd="1" presId="urn:microsoft.com/office/officeart/2005/8/layout/bProcess3"/>
    <dgm:cxn modelId="{B1652F29-9F20-4DFF-9CAB-342756313653}" type="presOf" srcId="{B2F1FE55-7FAE-44A6-BF00-4BDFCA513C6F}" destId="{49886780-44D6-441A-A558-791E37379EEE}" srcOrd="0" destOrd="2" presId="urn:microsoft.com/office/officeart/2005/8/layout/bProcess3"/>
    <dgm:cxn modelId="{3D2A8D2D-1743-4A3B-B0EC-EAEA942D1892}" type="presOf" srcId="{BDE7F5C4-C2D0-4780-B6F4-B6D68CC185C1}" destId="{49886780-44D6-441A-A558-791E37379EEE}" srcOrd="0" destOrd="0" presId="urn:microsoft.com/office/officeart/2005/8/layout/bProcess3"/>
    <dgm:cxn modelId="{FFA88635-4617-44BA-9000-49B20265CE0D}" type="presOf" srcId="{1AA385D4-6891-4218-BE21-A241D9C8A374}" destId="{8EEBEEEE-2690-4760-B88E-16C176CA8A8D}" srcOrd="0" destOrd="0" presId="urn:microsoft.com/office/officeart/2005/8/layout/bProcess3"/>
    <dgm:cxn modelId="{7B5FE436-D3A9-4B46-A20E-21C8B5040CDA}" type="presOf" srcId="{43C9723D-34DA-4C91-8F62-15E355C6AEBE}" destId="{5F5AC2EC-3421-4E7E-B90D-B6187C0BF752}" srcOrd="0" destOrd="0" presId="urn:microsoft.com/office/officeart/2005/8/layout/bProcess3"/>
    <dgm:cxn modelId="{BB240A3C-6963-464D-8687-9590912721B7}" type="presOf" srcId="{2A717F10-7EEF-429E-9CD7-D0BFC9B1B8CB}" destId="{49886780-44D6-441A-A558-791E37379EEE}" srcOrd="0" destOrd="1" presId="urn:microsoft.com/office/officeart/2005/8/layout/bProcess3"/>
    <dgm:cxn modelId="{C6CD575B-C3E5-4267-916D-C86F797BAC1B}" type="presOf" srcId="{DA18F0A6-3FBF-45D3-903E-C93686EBF6BB}" destId="{4F49859B-368D-47BE-9FA6-70D5F2519E50}" srcOrd="0" destOrd="0" presId="urn:microsoft.com/office/officeart/2005/8/layout/bProcess3"/>
    <dgm:cxn modelId="{07A32B5E-F77A-484D-B185-FC77ED9B64AF}" type="presOf" srcId="{FE2032C3-E4BB-49EC-92BD-71344AEA644E}" destId="{4B3B4361-3D1E-4A8B-BF58-16521D507AD3}" srcOrd="0" destOrd="0" presId="urn:microsoft.com/office/officeart/2005/8/layout/bProcess3"/>
    <dgm:cxn modelId="{039BDC5F-09FF-408F-9A94-EEE87730CC3C}" type="presOf" srcId="{C5BA73D9-15A5-4FFD-B662-B903A2A783BD}" destId="{780BBBB5-70E6-4303-8F48-338058C6C16A}" srcOrd="1" destOrd="0" presId="urn:microsoft.com/office/officeart/2005/8/layout/bProcess3"/>
    <dgm:cxn modelId="{FEC99260-932A-4350-95E9-ED18AE0EC072}" type="presOf" srcId="{EE4A834A-68CD-440D-A604-48291C734CAD}" destId="{218CB7A9-9C9D-4C29-B06D-3B79698A20C5}" srcOrd="0" destOrd="0" presId="urn:microsoft.com/office/officeart/2005/8/layout/bProcess3"/>
    <dgm:cxn modelId="{790CC242-5F5D-4250-8DE7-56F61377B9D8}" type="presOf" srcId="{E55703EC-DD9B-44C8-80BE-5F27CEB27A63}" destId="{9ABD8C62-3D01-41C6-9930-574B9143BB87}" srcOrd="0" destOrd="2" presId="urn:microsoft.com/office/officeart/2005/8/layout/bProcess3"/>
    <dgm:cxn modelId="{AFDB1D63-BE81-4E98-A21D-39464B2FD7DD}" srcId="{213A0AB3-9694-441A-9672-DDC6B20F4F70}" destId="{3E763530-FC5E-4E76-8A43-BD39551BC1CB}" srcOrd="3" destOrd="0" parTransId="{22C3EBDF-EC6E-466F-AFA0-F1529B0C7A66}" sibTransId="{DA18F0A6-3FBF-45D3-903E-C93686EBF6BB}"/>
    <dgm:cxn modelId="{6DBEF764-699B-4EBB-8882-F1EA08CA4DB1}" type="presOf" srcId="{6B01144B-D7A4-4DE9-A354-748BF5A09310}" destId="{2F38EC31-E2D9-4FF0-87FB-E53C4FA760F8}" srcOrd="0" destOrd="1" presId="urn:microsoft.com/office/officeart/2005/8/layout/bProcess3"/>
    <dgm:cxn modelId="{BF4D3446-C1B6-4798-88D2-C925F846AB1A}" type="presOf" srcId="{F4F52899-2D5F-45A3-9091-348579CB1FF2}" destId="{B264B004-EF50-4A8B-9B25-4EAEEC87F548}" srcOrd="0" destOrd="0" presId="urn:microsoft.com/office/officeart/2005/8/layout/bProcess3"/>
    <dgm:cxn modelId="{95B91667-9BBC-45AD-9F3D-6FF09D7A73AD}" srcId="{213A0AB3-9694-441A-9672-DDC6B20F4F70}" destId="{1AA385D4-6891-4218-BE21-A241D9C8A374}" srcOrd="2" destOrd="0" parTransId="{F71A3E75-7529-41D7-9C18-93CF321E31B5}" sibTransId="{97122AC0-C933-457E-839F-E94D410B0F77}"/>
    <dgm:cxn modelId="{D67A226A-C81F-4920-A802-89E197FC7BDB}" type="presOf" srcId="{97122AC0-C933-457E-839F-E94D410B0F77}" destId="{23FA8FD0-9DA8-4A60-BD03-254BEABBFE37}" srcOrd="1" destOrd="0" presId="urn:microsoft.com/office/officeart/2005/8/layout/bProcess3"/>
    <dgm:cxn modelId="{66605A6C-25A6-4B00-A4CF-3ED1C34C0BDD}" srcId="{213A0AB3-9694-441A-9672-DDC6B20F4F70}" destId="{5D2C97C2-D916-4DE5-ACD2-A944FFE7B623}" srcOrd="5" destOrd="0" parTransId="{434D7518-CC58-4EA7-B970-CAF3A548B9E4}" sibTransId="{C5BA73D9-15A5-4FFD-B662-B903A2A783BD}"/>
    <dgm:cxn modelId="{C349BA6C-BB84-4386-9D05-00B6060AB4D9}" type="presOf" srcId="{D341B4CB-D959-4334-9CC9-76FAC8995700}" destId="{5F5AC2EC-3421-4E7E-B90D-B6187C0BF752}" srcOrd="0" destOrd="2" presId="urn:microsoft.com/office/officeart/2005/8/layout/bProcess3"/>
    <dgm:cxn modelId="{2B9A126E-D67E-42AE-B67F-F5AEFB7B9FA1}" type="presOf" srcId="{213A0AB3-9694-441A-9672-DDC6B20F4F70}" destId="{B6574857-4813-4ADB-9B31-1FCD54771B4F}" srcOrd="0" destOrd="0" presId="urn:microsoft.com/office/officeart/2005/8/layout/bProcess3"/>
    <dgm:cxn modelId="{4E01136E-C37E-41BA-87B7-A12F0C1FD79E}" srcId="{213A0AB3-9694-441A-9672-DDC6B20F4F70}" destId="{BCBCE5F6-2BEF-4D84-BF6C-C5B25DFE5177}" srcOrd="1" destOrd="0" parTransId="{2855E9D0-4329-43BE-9B00-313547B7D88C}" sibTransId="{EE4A834A-68CD-440D-A604-48291C734CAD}"/>
    <dgm:cxn modelId="{20D2B96F-D592-46D8-B0D7-F97467EC3935}" srcId="{7BE0A4A8-D7D8-4E30-ADA4-A76A55BF28C9}" destId="{6E9FEE86-3354-4FCC-80BE-D72C552893F3}" srcOrd="0" destOrd="0" parTransId="{27B22010-0B49-4223-8731-915DD0D81525}" sibTransId="{C63E7E84-7D91-4364-8E4E-4B5EF4AC4260}"/>
    <dgm:cxn modelId="{28BC1550-DD6D-4186-B077-9549CFAA497D}" srcId="{3E763530-FC5E-4E76-8A43-BD39551BC1CB}" destId="{6A0A463B-A876-4A6F-B5D3-94C2CC37EAF1}" srcOrd="1" destOrd="0" parTransId="{33D5A3E5-7DDE-4308-8CF2-A2010447C108}" sibTransId="{32E40410-C281-477D-90B5-23B804FA120D}"/>
    <dgm:cxn modelId="{14826570-25FF-4DCA-878B-47554900A8F9}" srcId="{65CF9C45-063D-44A4-88E1-79B4AC62323F}" destId="{6B01144B-D7A4-4DE9-A354-748BF5A09310}" srcOrd="0" destOrd="0" parTransId="{3CED9007-4D20-4E48-90E4-773FF0D43DB9}" sibTransId="{F6B7EBCC-D831-4E95-B6DE-F340B3B48A3B}"/>
    <dgm:cxn modelId="{24F46870-2A59-4780-A30C-720418400033}" type="presOf" srcId="{1F402BB9-44EA-47A4-BBA2-602687DFC9C9}" destId="{B1CE0F1E-BD20-46FD-BA3F-3D4D658D2EFA}" srcOrd="0" destOrd="0" presId="urn:microsoft.com/office/officeart/2005/8/layout/bProcess3"/>
    <dgm:cxn modelId="{A223C550-326F-45F9-ACEE-3CB8FDCEA3FF}" type="presOf" srcId="{2FD160D4-82FD-4207-88F0-BA15A037D23A}" destId="{D5532446-932F-4B61-8C6A-52AB02952765}" srcOrd="0" destOrd="0" presId="urn:microsoft.com/office/officeart/2005/8/layout/bProcess3"/>
    <dgm:cxn modelId="{240D9F51-622A-4F62-9FCA-F312A0DB086B}" type="presOf" srcId="{71BCD624-F56B-49A6-87E8-86F9404AC4CF}" destId="{4A5A84E1-462C-4BEF-AEB2-EEE77AC6117F}" srcOrd="0" destOrd="1" presId="urn:microsoft.com/office/officeart/2005/8/layout/bProcess3"/>
    <dgm:cxn modelId="{963A4B72-A034-4B62-8774-D79E1F708927}" type="presOf" srcId="{A7C567FA-DE9E-4E85-8EBF-9F44DC21A2E1}" destId="{D761E1E8-194A-42B5-8E32-3EAFA1B7C0AA}" srcOrd="0" destOrd="1" presId="urn:microsoft.com/office/officeart/2005/8/layout/bProcess3"/>
    <dgm:cxn modelId="{B676C652-072F-4B1E-8A24-1C90AEBAB1C6}" type="presOf" srcId="{A12FCAC4-C825-4BD4-9D35-A0BE5C8556FE}" destId="{73093DD8-AE18-4C21-9038-3CD6F4FA6EDD}" srcOrd="0" destOrd="0" presId="urn:microsoft.com/office/officeart/2005/8/layout/bProcess3"/>
    <dgm:cxn modelId="{843E4453-6CA2-4B65-8B1F-7DB084DB7E12}" type="presOf" srcId="{72CFD90F-2416-4B30-BAA9-6B3B6CEB2572}" destId="{8EEBEEEE-2690-4760-B88E-16C176CA8A8D}" srcOrd="0" destOrd="2" presId="urn:microsoft.com/office/officeart/2005/8/layout/bProcess3"/>
    <dgm:cxn modelId="{2EA74A73-FA79-43F9-A7C5-D13682BC9A9D}" type="presOf" srcId="{8D679EEF-41C2-457E-AFAF-85F04CD4FB00}" destId="{B1CE0F1E-BD20-46FD-BA3F-3D4D658D2EFA}" srcOrd="0" destOrd="1" presId="urn:microsoft.com/office/officeart/2005/8/layout/bProcess3"/>
    <dgm:cxn modelId="{EDD10976-C4F1-49FF-933E-A5D702192A0B}" type="presOf" srcId="{65CF9C45-063D-44A4-88E1-79B4AC62323F}" destId="{2F38EC31-E2D9-4FF0-87FB-E53C4FA760F8}" srcOrd="0" destOrd="0" presId="urn:microsoft.com/office/officeart/2005/8/layout/bProcess3"/>
    <dgm:cxn modelId="{68B84357-F413-429F-BAA8-B5FD1CD75604}" type="presOf" srcId="{6A0A463B-A876-4A6F-B5D3-94C2CC37EAF1}" destId="{7E787BFB-92B8-438D-BD69-BDF4F1B9A4F6}" srcOrd="0" destOrd="2" presId="urn:microsoft.com/office/officeart/2005/8/layout/bProcess3"/>
    <dgm:cxn modelId="{F0FC6D58-CE61-438F-BB2F-814FC52AC26E}" srcId="{7BE0A4A8-D7D8-4E30-ADA4-A76A55BF28C9}" destId="{C1A94F8B-B1CC-4EE1-9B07-659FFD65FA24}" srcOrd="1" destOrd="0" parTransId="{2F1F5985-C32A-49DC-BCCA-1F5E86FC8223}" sibTransId="{17219EBC-53C1-4C95-9AFF-8ACA604ABC08}"/>
    <dgm:cxn modelId="{A4262886-76DF-45C8-9801-DF7B8EDA8F29}" type="presOf" srcId="{39D20EF0-FAE6-4142-B824-2D9AB1128AA1}" destId="{A01CAC4E-EE49-4196-B74D-A99A07C9832D}" srcOrd="0" destOrd="0" presId="urn:microsoft.com/office/officeart/2005/8/layout/bProcess3"/>
    <dgm:cxn modelId="{4FBB6F86-4771-4E1B-9375-4EBC4969045B}" srcId="{1AA385D4-6891-4218-BE21-A241D9C8A374}" destId="{72CFD90F-2416-4B30-BAA9-6B3B6CEB2572}" srcOrd="1" destOrd="0" parTransId="{4E90C8A3-2CCE-492B-ADBA-6FD98351704B}" sibTransId="{3016B1E3-BA8E-4D40-ABE2-FA9D7200CE4F}"/>
    <dgm:cxn modelId="{1CC37E87-E0F9-4B22-96C6-7E43711894B9}" type="presOf" srcId="{97122AC0-C933-457E-839F-E94D410B0F77}" destId="{2C1F8EE8-AF37-45AB-BB43-DC130502D411}" srcOrd="0" destOrd="0" presId="urn:microsoft.com/office/officeart/2005/8/layout/bProcess3"/>
    <dgm:cxn modelId="{72B92E88-DDF7-4C63-8A1F-9BE19AF4586A}" type="presOf" srcId="{7BE0A4A8-D7D8-4E30-ADA4-A76A55BF28C9}" destId="{1C1FB49B-AB3A-4037-8DC9-93CFAD49E1C4}" srcOrd="0" destOrd="0" presId="urn:microsoft.com/office/officeart/2005/8/layout/bProcess3"/>
    <dgm:cxn modelId="{720E2595-6405-48B4-B3BE-1FE543A95E87}" type="presOf" srcId="{FE2032C3-E4BB-49EC-92BD-71344AEA644E}" destId="{3E23FF6D-1B01-4825-AD2D-9CB9C9FA12FC}" srcOrd="1" destOrd="0" presId="urn:microsoft.com/office/officeart/2005/8/layout/bProcess3"/>
    <dgm:cxn modelId="{BDE6AB95-3D9B-433E-8F72-D13609AA09C0}" srcId="{213A0AB3-9694-441A-9672-DDC6B20F4F70}" destId="{2E8DEC5B-7A82-4D58-A9BC-C53E6629EFC2}" srcOrd="4" destOrd="0" parTransId="{C919556F-2F3F-47ED-838B-264AFE2B5E6B}" sibTransId="{2FD160D4-82FD-4207-88F0-BA15A037D23A}"/>
    <dgm:cxn modelId="{BA792396-A986-41C8-A95C-6536BD89D8DB}" type="presOf" srcId="{3E763530-FC5E-4E76-8A43-BD39551BC1CB}" destId="{7E787BFB-92B8-438D-BD69-BDF4F1B9A4F6}" srcOrd="0" destOrd="0" presId="urn:microsoft.com/office/officeart/2005/8/layout/bProcess3"/>
    <dgm:cxn modelId="{3D161C97-39AE-495B-8F9E-932CC3D0E891}" srcId="{BDE7F5C4-C2D0-4780-B6F4-B6D68CC185C1}" destId="{2A717F10-7EEF-429E-9CD7-D0BFC9B1B8CB}" srcOrd="0" destOrd="0" parTransId="{DE70D199-EB94-4D13-808E-91278AED9CC8}" sibTransId="{A7879626-737B-41E6-B107-E502FD4E4E38}"/>
    <dgm:cxn modelId="{ADEF7499-E067-4125-B59A-1AA0C6DCC8D9}" srcId="{213A0AB3-9694-441A-9672-DDC6B20F4F70}" destId="{7BE0A4A8-D7D8-4E30-ADA4-A76A55BF28C9}" srcOrd="6" destOrd="0" parTransId="{285CBDB8-362D-4C71-B984-7E320DD06AD7}" sibTransId="{39D20EF0-FAE6-4142-B824-2D9AB1128AA1}"/>
    <dgm:cxn modelId="{09E199A2-2545-45DF-9E0A-CFCAC8F8C6A4}" srcId="{1F402BB9-44EA-47A4-BBA2-602687DFC9C9}" destId="{8D679EEF-41C2-457E-AFAF-85F04CD4FB00}" srcOrd="0" destOrd="0" parTransId="{F1C3BFB9-62B3-4FBA-BFA8-D6A62EEE9BA7}" sibTransId="{0E9E6932-4226-4C44-9396-5D71492F94FA}"/>
    <dgm:cxn modelId="{6EE189AC-B73D-40E6-BADE-F869EBCC501B}" type="presOf" srcId="{6E9FEE86-3354-4FCC-80BE-D72C552893F3}" destId="{1C1FB49B-AB3A-4037-8DC9-93CFAD49E1C4}" srcOrd="0" destOrd="1" presId="urn:microsoft.com/office/officeart/2005/8/layout/bProcess3"/>
    <dgm:cxn modelId="{3706CBAE-8559-4AF5-B1FD-664CDFE11FE6}" srcId="{213A0AB3-9694-441A-9672-DDC6B20F4F70}" destId="{BDE7F5C4-C2D0-4780-B6F4-B6D68CC185C1}" srcOrd="7" destOrd="0" parTransId="{D8E63A10-68B8-4DBA-9502-D9ED32DC1AC6}" sibTransId="{A12FCAC4-C825-4BD4-9D35-A0BE5C8556FE}"/>
    <dgm:cxn modelId="{176729BA-10A9-4D59-B57A-E12F16D90426}" srcId="{213A0AB3-9694-441A-9672-DDC6B20F4F70}" destId="{1F402BB9-44EA-47A4-BBA2-602687DFC9C9}" srcOrd="0" destOrd="0" parTransId="{60911869-6D62-41F6-8B1D-FA215D49F130}" sibTransId="{F4F52899-2D5F-45A3-9091-348579CB1FF2}"/>
    <dgm:cxn modelId="{A8CF8ABB-3176-4271-8211-9F155384FCD8}" type="presOf" srcId="{BCBCE5F6-2BEF-4D84-BF6C-C5B25DFE5177}" destId="{9ABD8C62-3D01-41C6-9930-574B9143BB87}" srcOrd="0" destOrd="0" presId="urn:microsoft.com/office/officeart/2005/8/layout/bProcess3"/>
    <dgm:cxn modelId="{5D4DD3BF-F3E5-4185-AF2D-830ACF911613}" type="presOf" srcId="{C5BA73D9-15A5-4FFD-B662-B903A2A783BD}" destId="{AE5BAF09-3E16-4C9E-B346-F320FB9F1162}" srcOrd="0" destOrd="0" presId="urn:microsoft.com/office/officeart/2005/8/layout/bProcess3"/>
    <dgm:cxn modelId="{E0ECB8CA-D41A-408F-83F0-EF2B370527E5}" type="presOf" srcId="{8A08F9DC-F9A3-4100-814A-5158B27A41D1}" destId="{B1CE0F1E-BD20-46FD-BA3F-3D4D658D2EFA}" srcOrd="0" destOrd="2" presId="urn:microsoft.com/office/officeart/2005/8/layout/bProcess3"/>
    <dgm:cxn modelId="{740513D0-F5B6-47E4-8B1A-4F744E3F2C01}" type="presOf" srcId="{2FD160D4-82FD-4207-88F0-BA15A037D23A}" destId="{07148205-15D1-4E6D-B4BE-E31A8F898A66}" srcOrd="1" destOrd="0" presId="urn:microsoft.com/office/officeart/2005/8/layout/bProcess3"/>
    <dgm:cxn modelId="{BA8FE3D0-4190-4C04-8A90-759DAA6F0A90}" srcId="{3E763530-FC5E-4E76-8A43-BD39551BC1CB}" destId="{BF08E3D9-6443-4CF7-B5F9-3AC3E20F5222}" srcOrd="0" destOrd="0" parTransId="{935DC091-7D8B-48E9-BC01-4698235AD962}" sibTransId="{8E889356-1FC4-493A-AF62-0BB3599E1860}"/>
    <dgm:cxn modelId="{4C3D01DE-C026-48B1-B4C1-3A652D400B2C}" srcId="{65CF9C45-063D-44A4-88E1-79B4AC62323F}" destId="{F4F7060D-7B78-4344-9CD8-36B6EC53EF2B}" srcOrd="1" destOrd="0" parTransId="{0A76ADD8-B8CE-42C8-B60F-0F9E9CC0673E}" sibTransId="{625A02DF-6D29-403B-B31A-B20A5FE4B0EF}"/>
    <dgm:cxn modelId="{7089F8E1-9411-4EA3-BF88-359E0266311F}" srcId="{BCBCE5F6-2BEF-4D84-BF6C-C5B25DFE5177}" destId="{E55703EC-DD9B-44C8-80BE-5F27CEB27A63}" srcOrd="1" destOrd="0" parTransId="{8CF45D2C-5BD1-4609-B2C1-86B2D4CE442F}" sibTransId="{A854BDD1-5173-498B-8717-B821C0CA5262}"/>
    <dgm:cxn modelId="{1922ADE2-E425-4A14-AC78-903DFDAAE854}" type="presOf" srcId="{D333AA0A-D5C5-49D8-AB30-DF44FFDC291F}" destId="{D761E1E8-194A-42B5-8E32-3EAFA1B7C0AA}" srcOrd="0" destOrd="2" presId="urn:microsoft.com/office/officeart/2005/8/layout/bProcess3"/>
    <dgm:cxn modelId="{C36F24E4-B4C4-4B3A-87C9-DB3A0346BEEA}" type="presOf" srcId="{F4F52899-2D5F-45A3-9091-348579CB1FF2}" destId="{88E2E64E-4ECA-45BC-9E64-861B2FFC9C4C}" srcOrd="1" destOrd="0" presId="urn:microsoft.com/office/officeart/2005/8/layout/bProcess3"/>
    <dgm:cxn modelId="{3720F7E5-A669-467F-B6A9-692D43A2FC3C}" srcId="{2E8DEC5B-7A82-4D58-A9BC-C53E6629EFC2}" destId="{5E877709-8888-4E39-B11C-6559B42E4F18}" srcOrd="1" destOrd="0" parTransId="{936AA5A2-36E6-4040-B6CB-1EF619C1432A}" sibTransId="{70975772-57ED-4A28-9D99-4A531DD36A5D}"/>
    <dgm:cxn modelId="{4168D3E6-EEF6-40E7-B7F0-ED39B39E7D2F}" srcId="{213A0AB3-9694-441A-9672-DDC6B20F4F70}" destId="{43C9723D-34DA-4C91-8F62-15E355C6AEBE}" srcOrd="8" destOrd="0" parTransId="{2B19BEC9-3864-4527-A44C-31610F7A2582}" sibTransId="{FE2032C3-E4BB-49EC-92BD-71344AEA644E}"/>
    <dgm:cxn modelId="{A044FEEB-302A-4DFC-BDA9-8C5F6A1FC286}" srcId="{1AA385D4-6891-4218-BE21-A241D9C8A374}" destId="{768FC525-245C-49CF-B90C-313D2851AC47}" srcOrd="0" destOrd="0" parTransId="{EB3611CB-549C-47F5-972A-CE9828524EAB}" sibTransId="{3297A9F2-7D8B-4625-91A8-F73A97EDFBE4}"/>
    <dgm:cxn modelId="{1E3068ED-B9D4-4338-AA42-880B4B3FCD7F}" srcId="{BCBCE5F6-2BEF-4D84-BF6C-C5B25DFE5177}" destId="{0CE32BA7-4FC5-4425-A6E9-38C2E7DE008D}" srcOrd="0" destOrd="0" parTransId="{6160597D-B45C-4DD8-8E09-56AB652C43C2}" sibTransId="{3814AA81-DDF2-4EC3-AA19-8F226A6DF25F}"/>
    <dgm:cxn modelId="{0E6077F5-3709-471C-8129-979A15888E72}" srcId="{5D2C97C2-D916-4DE5-ACD2-A944FFE7B623}" destId="{A7C567FA-DE9E-4E85-8EBF-9F44DC21A2E1}" srcOrd="0" destOrd="0" parTransId="{FD5E3C83-69D7-40D5-952E-65C3C2613A92}" sibTransId="{4D7238E5-8622-41C6-B9AF-99BFCE2377F1}"/>
    <dgm:cxn modelId="{85304DF6-6A45-4760-8D5E-49863CC9D5F8}" type="presOf" srcId="{DA18F0A6-3FBF-45D3-903E-C93686EBF6BB}" destId="{221EE349-390A-45FD-AB4A-AD522D4226AC}" srcOrd="1" destOrd="0" presId="urn:microsoft.com/office/officeart/2005/8/layout/bProcess3"/>
    <dgm:cxn modelId="{DD5624F7-A37F-4065-A911-32231777427B}" type="presOf" srcId="{39D20EF0-FAE6-4142-B824-2D9AB1128AA1}" destId="{962B4072-E35E-41D6-9ADC-EA78A1189E3F}" srcOrd="1" destOrd="0" presId="urn:microsoft.com/office/officeart/2005/8/layout/bProcess3"/>
    <dgm:cxn modelId="{5A1D41FB-675A-4E5C-994D-6AE76E0292F7}" type="presOf" srcId="{BF08E3D9-6443-4CF7-B5F9-3AC3E20F5222}" destId="{7E787BFB-92B8-438D-BD69-BDF4F1B9A4F6}" srcOrd="0" destOrd="1" presId="urn:microsoft.com/office/officeart/2005/8/layout/bProcess3"/>
    <dgm:cxn modelId="{591C3CFC-E101-4720-980D-01957FA09377}" type="presOf" srcId="{768FC525-245C-49CF-B90C-313D2851AC47}" destId="{8EEBEEEE-2690-4760-B88E-16C176CA8A8D}" srcOrd="0" destOrd="1" presId="urn:microsoft.com/office/officeart/2005/8/layout/bProcess3"/>
    <dgm:cxn modelId="{A68D08FD-2C19-4E42-9EDE-FDD9BA293921}" srcId="{43C9723D-34DA-4C91-8F62-15E355C6AEBE}" destId="{4E68157E-E4E8-4292-B144-1E13927B7CDC}" srcOrd="0" destOrd="0" parTransId="{FB789FA0-3D74-4638-BC64-18E9C1AD92C4}" sibTransId="{571862EB-74D3-4C16-8AA6-B6CF510F5F59}"/>
    <dgm:cxn modelId="{D758D966-23D9-4165-905D-9A336F0CF43B}" type="presParOf" srcId="{B6574857-4813-4ADB-9B31-1FCD54771B4F}" destId="{B1CE0F1E-BD20-46FD-BA3F-3D4D658D2EFA}" srcOrd="0" destOrd="0" presId="urn:microsoft.com/office/officeart/2005/8/layout/bProcess3"/>
    <dgm:cxn modelId="{9623B44F-41EE-4062-B118-BF7C67582400}" type="presParOf" srcId="{B6574857-4813-4ADB-9B31-1FCD54771B4F}" destId="{B264B004-EF50-4A8B-9B25-4EAEEC87F548}" srcOrd="1" destOrd="0" presId="urn:microsoft.com/office/officeart/2005/8/layout/bProcess3"/>
    <dgm:cxn modelId="{DDF44651-1F13-4E4A-B772-99D03FCA2DE4}" type="presParOf" srcId="{B264B004-EF50-4A8B-9B25-4EAEEC87F548}" destId="{88E2E64E-4ECA-45BC-9E64-861B2FFC9C4C}" srcOrd="0" destOrd="0" presId="urn:microsoft.com/office/officeart/2005/8/layout/bProcess3"/>
    <dgm:cxn modelId="{8D030CAA-0E84-45E6-95AC-E0C75BD605E6}" type="presParOf" srcId="{B6574857-4813-4ADB-9B31-1FCD54771B4F}" destId="{9ABD8C62-3D01-41C6-9930-574B9143BB87}" srcOrd="2" destOrd="0" presId="urn:microsoft.com/office/officeart/2005/8/layout/bProcess3"/>
    <dgm:cxn modelId="{7AB0F69C-C655-4264-8F50-5F013E32C7E7}" type="presParOf" srcId="{B6574857-4813-4ADB-9B31-1FCD54771B4F}" destId="{218CB7A9-9C9D-4C29-B06D-3B79698A20C5}" srcOrd="3" destOrd="0" presId="urn:microsoft.com/office/officeart/2005/8/layout/bProcess3"/>
    <dgm:cxn modelId="{75B4CAE5-2ECA-48F3-986F-98DE4D11F9D3}" type="presParOf" srcId="{218CB7A9-9C9D-4C29-B06D-3B79698A20C5}" destId="{865D6963-BD1D-43B8-9637-DB63AF35D7A0}" srcOrd="0" destOrd="0" presId="urn:microsoft.com/office/officeart/2005/8/layout/bProcess3"/>
    <dgm:cxn modelId="{91AED162-F85F-45F3-B7DF-8598B941A3CF}" type="presParOf" srcId="{B6574857-4813-4ADB-9B31-1FCD54771B4F}" destId="{8EEBEEEE-2690-4760-B88E-16C176CA8A8D}" srcOrd="4" destOrd="0" presId="urn:microsoft.com/office/officeart/2005/8/layout/bProcess3"/>
    <dgm:cxn modelId="{D52A8F3A-FA54-4583-8A23-DEA9C0507A3A}" type="presParOf" srcId="{B6574857-4813-4ADB-9B31-1FCD54771B4F}" destId="{2C1F8EE8-AF37-45AB-BB43-DC130502D411}" srcOrd="5" destOrd="0" presId="urn:microsoft.com/office/officeart/2005/8/layout/bProcess3"/>
    <dgm:cxn modelId="{B94A5805-17D9-4151-858F-EEDF8719A219}" type="presParOf" srcId="{2C1F8EE8-AF37-45AB-BB43-DC130502D411}" destId="{23FA8FD0-9DA8-4A60-BD03-254BEABBFE37}" srcOrd="0" destOrd="0" presId="urn:microsoft.com/office/officeart/2005/8/layout/bProcess3"/>
    <dgm:cxn modelId="{FFA0C22B-BF7C-456F-8551-9EFBBE34C52F}" type="presParOf" srcId="{B6574857-4813-4ADB-9B31-1FCD54771B4F}" destId="{7E787BFB-92B8-438D-BD69-BDF4F1B9A4F6}" srcOrd="6" destOrd="0" presId="urn:microsoft.com/office/officeart/2005/8/layout/bProcess3"/>
    <dgm:cxn modelId="{46E99573-5EB2-488C-BBBA-D81C389891C3}" type="presParOf" srcId="{B6574857-4813-4ADB-9B31-1FCD54771B4F}" destId="{4F49859B-368D-47BE-9FA6-70D5F2519E50}" srcOrd="7" destOrd="0" presId="urn:microsoft.com/office/officeart/2005/8/layout/bProcess3"/>
    <dgm:cxn modelId="{F09CAD33-2A19-457D-B0FE-D2F9977B0527}" type="presParOf" srcId="{4F49859B-368D-47BE-9FA6-70D5F2519E50}" destId="{221EE349-390A-45FD-AB4A-AD522D4226AC}" srcOrd="0" destOrd="0" presId="urn:microsoft.com/office/officeart/2005/8/layout/bProcess3"/>
    <dgm:cxn modelId="{B5F41926-D359-4A37-845B-6C0FFF2884DB}" type="presParOf" srcId="{B6574857-4813-4ADB-9B31-1FCD54771B4F}" destId="{4A5A84E1-462C-4BEF-AEB2-EEE77AC6117F}" srcOrd="8" destOrd="0" presId="urn:microsoft.com/office/officeart/2005/8/layout/bProcess3"/>
    <dgm:cxn modelId="{B0F8E92B-50D5-41FB-9132-9E77F9365711}" type="presParOf" srcId="{B6574857-4813-4ADB-9B31-1FCD54771B4F}" destId="{D5532446-932F-4B61-8C6A-52AB02952765}" srcOrd="9" destOrd="0" presId="urn:microsoft.com/office/officeart/2005/8/layout/bProcess3"/>
    <dgm:cxn modelId="{DFFDCD3D-CAC1-49D2-BB76-42C76AF3EBD9}" type="presParOf" srcId="{D5532446-932F-4B61-8C6A-52AB02952765}" destId="{07148205-15D1-4E6D-B4BE-E31A8F898A66}" srcOrd="0" destOrd="0" presId="urn:microsoft.com/office/officeart/2005/8/layout/bProcess3"/>
    <dgm:cxn modelId="{8B39B020-4229-4A72-A268-AD017A22888B}" type="presParOf" srcId="{B6574857-4813-4ADB-9B31-1FCD54771B4F}" destId="{D761E1E8-194A-42B5-8E32-3EAFA1B7C0AA}" srcOrd="10" destOrd="0" presId="urn:microsoft.com/office/officeart/2005/8/layout/bProcess3"/>
    <dgm:cxn modelId="{D6A5C5C5-5EB8-4A9A-A213-323A773C5E1D}" type="presParOf" srcId="{B6574857-4813-4ADB-9B31-1FCD54771B4F}" destId="{AE5BAF09-3E16-4C9E-B346-F320FB9F1162}" srcOrd="11" destOrd="0" presId="urn:microsoft.com/office/officeart/2005/8/layout/bProcess3"/>
    <dgm:cxn modelId="{A4134D72-2AEF-4B52-A4E9-C0B32CC4B690}" type="presParOf" srcId="{AE5BAF09-3E16-4C9E-B346-F320FB9F1162}" destId="{780BBBB5-70E6-4303-8F48-338058C6C16A}" srcOrd="0" destOrd="0" presId="urn:microsoft.com/office/officeart/2005/8/layout/bProcess3"/>
    <dgm:cxn modelId="{895B7357-F81F-4C3C-92E9-BB0DFED2D5BA}" type="presParOf" srcId="{B6574857-4813-4ADB-9B31-1FCD54771B4F}" destId="{1C1FB49B-AB3A-4037-8DC9-93CFAD49E1C4}" srcOrd="12" destOrd="0" presId="urn:microsoft.com/office/officeart/2005/8/layout/bProcess3"/>
    <dgm:cxn modelId="{733651B5-66EA-45B6-B52D-CCCE98666988}" type="presParOf" srcId="{B6574857-4813-4ADB-9B31-1FCD54771B4F}" destId="{A01CAC4E-EE49-4196-B74D-A99A07C9832D}" srcOrd="13" destOrd="0" presId="urn:microsoft.com/office/officeart/2005/8/layout/bProcess3"/>
    <dgm:cxn modelId="{4165600C-3362-4964-8D99-6DCAA6F93C12}" type="presParOf" srcId="{A01CAC4E-EE49-4196-B74D-A99A07C9832D}" destId="{962B4072-E35E-41D6-9ADC-EA78A1189E3F}" srcOrd="0" destOrd="0" presId="urn:microsoft.com/office/officeart/2005/8/layout/bProcess3"/>
    <dgm:cxn modelId="{4A393FA8-1BFB-49D8-982B-E7879687EA4C}" type="presParOf" srcId="{B6574857-4813-4ADB-9B31-1FCD54771B4F}" destId="{49886780-44D6-441A-A558-791E37379EEE}" srcOrd="14" destOrd="0" presId="urn:microsoft.com/office/officeart/2005/8/layout/bProcess3"/>
    <dgm:cxn modelId="{79A8B54A-8F1F-4362-ABF7-F69BB74C1309}" type="presParOf" srcId="{B6574857-4813-4ADB-9B31-1FCD54771B4F}" destId="{73093DD8-AE18-4C21-9038-3CD6F4FA6EDD}" srcOrd="15" destOrd="0" presId="urn:microsoft.com/office/officeart/2005/8/layout/bProcess3"/>
    <dgm:cxn modelId="{A23E0622-F987-477F-B142-725D268CCFBF}" type="presParOf" srcId="{73093DD8-AE18-4C21-9038-3CD6F4FA6EDD}" destId="{C1FE45E7-8CE7-4686-A6C9-7098F60F8F78}" srcOrd="0" destOrd="0" presId="urn:microsoft.com/office/officeart/2005/8/layout/bProcess3"/>
    <dgm:cxn modelId="{C48EB5E5-E515-41E7-811A-B7E4E57F1B02}" type="presParOf" srcId="{B6574857-4813-4ADB-9B31-1FCD54771B4F}" destId="{5F5AC2EC-3421-4E7E-B90D-B6187C0BF752}" srcOrd="16" destOrd="0" presId="urn:microsoft.com/office/officeart/2005/8/layout/bProcess3"/>
    <dgm:cxn modelId="{A27F07A8-F9CC-49E7-9C7D-7D2336A2873B}" type="presParOf" srcId="{B6574857-4813-4ADB-9B31-1FCD54771B4F}" destId="{4B3B4361-3D1E-4A8B-BF58-16521D507AD3}" srcOrd="17" destOrd="0" presId="urn:microsoft.com/office/officeart/2005/8/layout/bProcess3"/>
    <dgm:cxn modelId="{A9B40E76-19AB-4A85-8E05-8944738F9066}" type="presParOf" srcId="{4B3B4361-3D1E-4A8B-BF58-16521D507AD3}" destId="{3E23FF6D-1B01-4825-AD2D-9CB9C9FA12FC}" srcOrd="0" destOrd="0" presId="urn:microsoft.com/office/officeart/2005/8/layout/bProcess3"/>
    <dgm:cxn modelId="{1EA09B1D-A7D8-40AA-A668-46B9EDF2030F}" type="presParOf" srcId="{B6574857-4813-4ADB-9B31-1FCD54771B4F}" destId="{2F38EC31-E2D9-4FF0-87FB-E53C4FA760F8}" srcOrd="1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2832EF-EC67-40B3-940F-5A2E0D996599}"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US"/>
        </a:p>
      </dgm:t>
    </dgm:pt>
    <dgm:pt modelId="{D317F345-EBF9-4894-8199-F88305FB2E2B}">
      <dgm:prSet phldrT="[Text]" phldr="0"/>
      <dgm:spPr/>
      <dgm:t>
        <a:bodyPr/>
        <a:lstStyle/>
        <a:p>
          <a:pPr>
            <a:buNone/>
          </a:pPr>
          <a:r>
            <a:rPr lang="en-US" dirty="0"/>
            <a:t>WORKPIECE SLIP IN CHUCK (RPN: 288)</a:t>
          </a:r>
        </a:p>
      </dgm:t>
    </dgm:pt>
    <dgm:pt modelId="{D8B936C6-0CD5-4544-984B-56E474A36A6B}" type="parTrans" cxnId="{E1B740C2-18A3-4982-8DE2-D55995E6E1D1}">
      <dgm:prSet/>
      <dgm:spPr/>
      <dgm:t>
        <a:bodyPr/>
        <a:lstStyle/>
        <a:p>
          <a:endParaRPr lang="en-US"/>
        </a:p>
      </dgm:t>
    </dgm:pt>
    <dgm:pt modelId="{6741DA48-6ED9-406E-A1DA-71B929740CCB}" type="sibTrans" cxnId="{E1B740C2-18A3-4982-8DE2-D55995E6E1D1}">
      <dgm:prSet/>
      <dgm:spPr/>
      <dgm:t>
        <a:bodyPr/>
        <a:lstStyle/>
        <a:p>
          <a:endParaRPr lang="en-US"/>
        </a:p>
      </dgm:t>
    </dgm:pt>
    <dgm:pt modelId="{8B6740C2-6953-4019-AAE1-A0D035E78F28}">
      <dgm:prSet phldrT="[Text]" phldr="0"/>
      <dgm:spPr/>
      <dgm:t>
        <a:bodyPr/>
        <a:lstStyle/>
        <a:p>
          <a:pPr>
            <a:buNone/>
          </a:pPr>
          <a:r>
            <a:rPr lang="en-US" dirty="0"/>
            <a:t>Clamping pressure lost</a:t>
          </a:r>
        </a:p>
      </dgm:t>
    </dgm:pt>
    <dgm:pt modelId="{9D58F742-2F89-4297-B5CF-32A76CA83090}" type="parTrans" cxnId="{2E058A97-606B-45CC-BE5A-471A2120C92F}">
      <dgm:prSet/>
      <dgm:spPr/>
      <dgm:t>
        <a:bodyPr/>
        <a:lstStyle/>
        <a:p>
          <a:endParaRPr lang="en-US"/>
        </a:p>
      </dgm:t>
    </dgm:pt>
    <dgm:pt modelId="{FF4D6E84-07CE-457C-A9AA-8093AF3B0F24}" type="sibTrans" cxnId="{2E058A97-606B-45CC-BE5A-471A2120C92F}">
      <dgm:prSet/>
      <dgm:spPr/>
      <dgm:t>
        <a:bodyPr/>
        <a:lstStyle/>
        <a:p>
          <a:endParaRPr lang="en-US"/>
        </a:p>
      </dgm:t>
    </dgm:pt>
    <dgm:pt modelId="{03EC2042-4788-46B2-81DE-EA03A2CF6E51}">
      <dgm:prSet phldrT="[Text]" phldr="0"/>
      <dgm:spPr/>
      <dgm:t>
        <a:bodyPr/>
        <a:lstStyle/>
        <a:p>
          <a:pPr>
            <a:buNone/>
          </a:pPr>
          <a:r>
            <a:rPr lang="en-US" dirty="0"/>
            <a:t>Tool Chatter (RPN: 392)</a:t>
          </a:r>
        </a:p>
      </dgm:t>
    </dgm:pt>
    <dgm:pt modelId="{274786B2-AAA1-4460-97E5-5000593B5EEF}" type="parTrans" cxnId="{474023CE-EA14-4A04-85DC-C1AA6CC5A090}">
      <dgm:prSet/>
      <dgm:spPr/>
      <dgm:t>
        <a:bodyPr/>
        <a:lstStyle/>
        <a:p>
          <a:endParaRPr lang="en-US"/>
        </a:p>
      </dgm:t>
    </dgm:pt>
    <dgm:pt modelId="{9D57EB57-4F4F-4D05-983D-5596086D7FD2}" type="sibTrans" cxnId="{474023CE-EA14-4A04-85DC-C1AA6CC5A090}">
      <dgm:prSet/>
      <dgm:spPr/>
      <dgm:t>
        <a:bodyPr/>
        <a:lstStyle/>
        <a:p>
          <a:endParaRPr lang="en-US"/>
        </a:p>
      </dgm:t>
    </dgm:pt>
    <dgm:pt modelId="{8F2F8601-3D24-4D58-92A0-FDCA17580A83}">
      <dgm:prSet phldrT="[Text]" phldr="0"/>
      <dgm:spPr/>
      <dgm:t>
        <a:bodyPr/>
        <a:lstStyle/>
        <a:p>
          <a:pPr>
            <a:buNone/>
          </a:pPr>
          <a:r>
            <a:rPr lang="en-US" dirty="0"/>
            <a:t>Chuck jaws worn</a:t>
          </a:r>
        </a:p>
      </dgm:t>
    </dgm:pt>
    <dgm:pt modelId="{0C1D0459-92E0-4B07-9EE4-F925E3329EDF}" type="parTrans" cxnId="{9E2F3F6C-35BA-468B-AA78-68A1AF5C367D}">
      <dgm:prSet/>
      <dgm:spPr/>
      <dgm:t>
        <a:bodyPr/>
        <a:lstStyle/>
        <a:p>
          <a:endParaRPr lang="en-US"/>
        </a:p>
      </dgm:t>
    </dgm:pt>
    <dgm:pt modelId="{415A81D4-F519-4A0F-9236-418B6D76C907}" type="sibTrans" cxnId="{9E2F3F6C-35BA-468B-AA78-68A1AF5C367D}">
      <dgm:prSet/>
      <dgm:spPr/>
      <dgm:t>
        <a:bodyPr/>
        <a:lstStyle/>
        <a:p>
          <a:endParaRPr lang="en-US"/>
        </a:p>
      </dgm:t>
    </dgm:pt>
    <dgm:pt modelId="{37DB675B-8273-4D56-8386-925E16CA6AE6}">
      <dgm:prSet phldrT="[Text]" phldr="0"/>
      <dgm:spPr/>
      <dgm:t>
        <a:bodyPr/>
        <a:lstStyle/>
        <a:p>
          <a:pPr>
            <a:buNone/>
          </a:pPr>
          <a:r>
            <a:rPr lang="en-US" dirty="0"/>
            <a:t>No replacement schedule exists</a:t>
          </a:r>
        </a:p>
      </dgm:t>
    </dgm:pt>
    <dgm:pt modelId="{32C9B69E-BE21-4910-AA5D-F0C46CE22FC3}" type="parTrans" cxnId="{4FF075D3-665A-46A4-9AD1-666B23D4E3F9}">
      <dgm:prSet/>
      <dgm:spPr/>
      <dgm:t>
        <a:bodyPr/>
        <a:lstStyle/>
        <a:p>
          <a:endParaRPr lang="en-US"/>
        </a:p>
      </dgm:t>
    </dgm:pt>
    <dgm:pt modelId="{A7B55052-EF98-4FEB-A821-B75CD185608D}" type="sibTrans" cxnId="{4FF075D3-665A-46A4-9AD1-666B23D4E3F9}">
      <dgm:prSet/>
      <dgm:spPr/>
      <dgm:t>
        <a:bodyPr/>
        <a:lstStyle/>
        <a:p>
          <a:endParaRPr lang="en-US"/>
        </a:p>
      </dgm:t>
    </dgm:pt>
    <dgm:pt modelId="{B10805F2-7E1E-4F8F-A1B3-99F76EFA8ED2}">
      <dgm:prSet phldrT="[Text]" phldr="0"/>
      <dgm:spPr/>
      <dgm:t>
        <a:bodyPr/>
        <a:lstStyle/>
        <a:p>
          <a:pPr>
            <a:buNone/>
          </a:pPr>
          <a:r>
            <a:rPr lang="en-US" dirty="0"/>
            <a:t>Reactive maintenance culture</a:t>
          </a:r>
        </a:p>
      </dgm:t>
    </dgm:pt>
    <dgm:pt modelId="{C1245C7D-7F33-43DC-9D1A-C575F4291C3E}" type="parTrans" cxnId="{39911DBC-F32E-4D5D-B346-9FD0CABCF940}">
      <dgm:prSet/>
      <dgm:spPr/>
      <dgm:t>
        <a:bodyPr/>
        <a:lstStyle/>
        <a:p>
          <a:endParaRPr lang="en-US"/>
        </a:p>
      </dgm:t>
    </dgm:pt>
    <dgm:pt modelId="{9A8CCCE2-A8DA-4B4E-8812-1A2272A43296}" type="sibTrans" cxnId="{39911DBC-F32E-4D5D-B346-9FD0CABCF940}">
      <dgm:prSet/>
      <dgm:spPr/>
      <dgm:t>
        <a:bodyPr/>
        <a:lstStyle/>
        <a:p>
          <a:endParaRPr lang="en-US"/>
        </a:p>
      </dgm:t>
    </dgm:pt>
    <dgm:pt modelId="{D367B028-A48A-4A40-BF57-2563673FFC3A}">
      <dgm:prSet phldrT="[Text]" phldr="0"/>
      <dgm:spPr/>
      <dgm:t>
        <a:bodyPr/>
        <a:lstStyle/>
        <a:p>
          <a:pPr>
            <a:buNone/>
          </a:pPr>
          <a:r>
            <a:rPr lang="en-US" dirty="0"/>
            <a:t>No predictive monitoring system</a:t>
          </a:r>
        </a:p>
      </dgm:t>
    </dgm:pt>
    <dgm:pt modelId="{231EDFD4-3020-4F00-A23D-EA4DD37E5AA6}" type="parTrans" cxnId="{97E0A0C8-8487-4358-8D91-E7676DB465F5}">
      <dgm:prSet/>
      <dgm:spPr/>
      <dgm:t>
        <a:bodyPr/>
        <a:lstStyle/>
        <a:p>
          <a:endParaRPr lang="en-US"/>
        </a:p>
      </dgm:t>
    </dgm:pt>
    <dgm:pt modelId="{97564D6A-03D4-4B7A-B551-996BCBC1185A}" type="sibTrans" cxnId="{97E0A0C8-8487-4358-8D91-E7676DB465F5}">
      <dgm:prSet/>
      <dgm:spPr/>
      <dgm:t>
        <a:bodyPr/>
        <a:lstStyle/>
        <a:p>
          <a:endParaRPr lang="en-US"/>
        </a:p>
      </dgm:t>
    </dgm:pt>
    <dgm:pt modelId="{F9B6F2CB-BE34-4533-AFF1-1E49874EA669}">
      <dgm:prSet phldrT="[Text]" phldr="0"/>
      <dgm:spPr/>
      <dgm:t>
        <a:bodyPr/>
        <a:lstStyle/>
        <a:p>
          <a:pPr>
            <a:buNone/>
          </a:pPr>
          <a:r>
            <a:rPr lang="en-US" dirty="0"/>
            <a:t>Spindle runout excessive</a:t>
          </a:r>
        </a:p>
      </dgm:t>
    </dgm:pt>
    <dgm:pt modelId="{AA67F02B-01AA-4860-BBBB-91C8AE6F3BFB}" type="parTrans" cxnId="{D2D24753-2256-42E6-AD56-520DFE24374D}">
      <dgm:prSet/>
      <dgm:spPr/>
      <dgm:t>
        <a:bodyPr/>
        <a:lstStyle/>
        <a:p>
          <a:endParaRPr lang="en-US"/>
        </a:p>
      </dgm:t>
    </dgm:pt>
    <dgm:pt modelId="{0F383CA2-3D84-4274-8529-D0F42464E611}" type="sibTrans" cxnId="{D2D24753-2256-42E6-AD56-520DFE24374D}">
      <dgm:prSet/>
      <dgm:spPr/>
      <dgm:t>
        <a:bodyPr/>
        <a:lstStyle/>
        <a:p>
          <a:endParaRPr lang="en-US"/>
        </a:p>
      </dgm:t>
    </dgm:pt>
    <dgm:pt modelId="{62967F60-2DD6-4770-9539-9D85DF8D5F58}">
      <dgm:prSet phldrT="[Text]" phldr="0"/>
      <dgm:spPr/>
      <dgm:t>
        <a:bodyPr/>
        <a:lstStyle/>
        <a:p>
          <a:pPr>
            <a:buNone/>
          </a:pPr>
          <a:r>
            <a:rPr lang="en-US" dirty="0"/>
            <a:t>Bearings not inspected</a:t>
          </a:r>
        </a:p>
      </dgm:t>
    </dgm:pt>
    <dgm:pt modelId="{1E2D97D6-642A-4ABE-BBDD-6117DCD61F3F}" type="parTrans" cxnId="{CE0E8F9F-FCF6-4B7A-A678-261A00CF2A50}">
      <dgm:prSet/>
      <dgm:spPr/>
      <dgm:t>
        <a:bodyPr/>
        <a:lstStyle/>
        <a:p>
          <a:endParaRPr lang="en-US"/>
        </a:p>
      </dgm:t>
    </dgm:pt>
    <dgm:pt modelId="{80C4C7E1-E822-4309-A81A-9DB2BD57E209}" type="sibTrans" cxnId="{CE0E8F9F-FCF6-4B7A-A678-261A00CF2A50}">
      <dgm:prSet/>
      <dgm:spPr/>
      <dgm:t>
        <a:bodyPr/>
        <a:lstStyle/>
        <a:p>
          <a:endParaRPr lang="en-US"/>
        </a:p>
      </dgm:t>
    </dgm:pt>
    <dgm:pt modelId="{4E59CD2D-094A-48AF-B68E-BEF133AB4C78}">
      <dgm:prSet phldrT="[Text]" phldr="0"/>
      <dgm:spPr/>
      <dgm:t>
        <a:bodyPr/>
        <a:lstStyle/>
        <a:p>
          <a:pPr>
            <a:buNone/>
          </a:pPr>
          <a:r>
            <a:rPr lang="en-US" dirty="0"/>
            <a:t>No PM interval defined</a:t>
          </a:r>
        </a:p>
      </dgm:t>
    </dgm:pt>
    <dgm:pt modelId="{7C70A29D-2E1F-4515-9655-A3DBAC83A93F}" type="parTrans" cxnId="{3A056878-5F53-4F29-9431-FD89D95D749A}">
      <dgm:prSet/>
      <dgm:spPr/>
      <dgm:t>
        <a:bodyPr/>
        <a:lstStyle/>
        <a:p>
          <a:endParaRPr lang="en-US"/>
        </a:p>
      </dgm:t>
    </dgm:pt>
    <dgm:pt modelId="{0A5F4B9A-85EC-4918-9CF9-4A80103FD46A}" type="sibTrans" cxnId="{3A056878-5F53-4F29-9431-FD89D95D749A}">
      <dgm:prSet/>
      <dgm:spPr/>
      <dgm:t>
        <a:bodyPr/>
        <a:lstStyle/>
        <a:p>
          <a:endParaRPr lang="en-US"/>
        </a:p>
      </dgm:t>
    </dgm:pt>
    <dgm:pt modelId="{A27C9B16-3E3B-4ABC-9620-DBEA33BFDB2D}">
      <dgm:prSet phldrT="[Text]" phldr="0"/>
      <dgm:spPr/>
      <dgm:t>
        <a:bodyPr/>
        <a:lstStyle/>
        <a:p>
          <a:pPr>
            <a:buNone/>
          </a:pPr>
          <a:r>
            <a:rPr lang="en-US" dirty="0"/>
            <a:t>Spindle life unknown</a:t>
          </a:r>
        </a:p>
      </dgm:t>
    </dgm:pt>
    <dgm:pt modelId="{21A3455B-5EBC-4387-931A-3AC0FE76FC57}" type="parTrans" cxnId="{80219620-62FF-4F70-AC4D-DE63DAC4FB90}">
      <dgm:prSet/>
      <dgm:spPr/>
      <dgm:t>
        <a:bodyPr/>
        <a:lstStyle/>
        <a:p>
          <a:endParaRPr lang="en-US"/>
        </a:p>
      </dgm:t>
    </dgm:pt>
    <dgm:pt modelId="{92AF9F68-D54F-4263-AC15-F06A75A5DC55}" type="sibTrans" cxnId="{80219620-62FF-4F70-AC4D-DE63DAC4FB90}">
      <dgm:prSet/>
      <dgm:spPr/>
      <dgm:t>
        <a:bodyPr/>
        <a:lstStyle/>
        <a:p>
          <a:endParaRPr lang="en-US"/>
        </a:p>
      </dgm:t>
    </dgm:pt>
    <dgm:pt modelId="{A6A390B1-2B76-4FFD-AB09-E206BDFBD597}">
      <dgm:prSet phldrT="[Text]" phldr="0"/>
      <dgm:spPr/>
      <dgm:t>
        <a:bodyPr/>
        <a:lstStyle/>
        <a:p>
          <a:pPr>
            <a:buNone/>
          </a:pPr>
          <a:r>
            <a:rPr lang="en-US" dirty="0"/>
            <a:t>No maintenance data system</a:t>
          </a:r>
        </a:p>
      </dgm:t>
    </dgm:pt>
    <dgm:pt modelId="{BA05E382-3F29-467D-92B9-B808706D0659}" type="parTrans" cxnId="{4AE4916B-FD39-4442-AE44-2A13F4749E60}">
      <dgm:prSet/>
      <dgm:spPr/>
      <dgm:t>
        <a:bodyPr/>
        <a:lstStyle/>
        <a:p>
          <a:endParaRPr lang="en-US"/>
        </a:p>
      </dgm:t>
    </dgm:pt>
    <dgm:pt modelId="{C332891B-97F4-4B7D-B1D5-0BB8454EAC76}" type="sibTrans" cxnId="{4AE4916B-FD39-4442-AE44-2A13F4749E60}">
      <dgm:prSet/>
      <dgm:spPr/>
      <dgm:t>
        <a:bodyPr/>
        <a:lstStyle/>
        <a:p>
          <a:endParaRPr lang="en-US"/>
        </a:p>
      </dgm:t>
    </dgm:pt>
    <dgm:pt modelId="{0CD5D04F-B0E0-451B-8D17-94848253388B}">
      <dgm:prSet phldrT="[Text]" phldr="0"/>
      <dgm:spPr/>
      <dgm:t>
        <a:bodyPr/>
        <a:lstStyle/>
        <a:p>
          <a:pPr>
            <a:buNone/>
          </a:pPr>
          <a:r>
            <a:rPr lang="en-US" dirty="0"/>
            <a:t>Missed Chatter Detection (RPN: 315)</a:t>
          </a:r>
        </a:p>
      </dgm:t>
    </dgm:pt>
    <dgm:pt modelId="{010914DA-C66C-4143-8B36-176E9220DFD1}" type="parTrans" cxnId="{BE2C6E19-E394-4649-BF0C-C97798B428EC}">
      <dgm:prSet/>
      <dgm:spPr/>
      <dgm:t>
        <a:bodyPr/>
        <a:lstStyle/>
        <a:p>
          <a:endParaRPr lang="en-US"/>
        </a:p>
      </dgm:t>
    </dgm:pt>
    <dgm:pt modelId="{1E280004-C778-4BB2-8C4D-E36E847C076C}" type="sibTrans" cxnId="{BE2C6E19-E394-4649-BF0C-C97798B428EC}">
      <dgm:prSet/>
      <dgm:spPr/>
      <dgm:t>
        <a:bodyPr/>
        <a:lstStyle/>
        <a:p>
          <a:endParaRPr lang="en-US"/>
        </a:p>
      </dgm:t>
    </dgm:pt>
    <dgm:pt modelId="{C6694BA4-2606-4D1A-9DBC-F590F3ABA9C7}">
      <dgm:prSet phldrT="[Text]" phldr="0"/>
      <dgm:spPr/>
      <dgm:t>
        <a:bodyPr/>
        <a:lstStyle/>
        <a:p>
          <a:pPr>
            <a:buNone/>
          </a:pPr>
          <a:r>
            <a:rPr lang="en-US" dirty="0"/>
            <a:t>Shop noise masks alarm</a:t>
          </a:r>
        </a:p>
      </dgm:t>
    </dgm:pt>
    <dgm:pt modelId="{DB053013-5123-4E9A-8E80-DC04B9928508}" type="parTrans" cxnId="{11A25742-02BA-4AE2-B37A-E9B1D3F58222}">
      <dgm:prSet/>
      <dgm:spPr/>
      <dgm:t>
        <a:bodyPr/>
        <a:lstStyle/>
        <a:p>
          <a:endParaRPr lang="en-US"/>
        </a:p>
      </dgm:t>
    </dgm:pt>
    <dgm:pt modelId="{98BCADBE-73D6-4120-86B4-7C41032471D9}" type="sibTrans" cxnId="{11A25742-02BA-4AE2-B37A-E9B1D3F58222}">
      <dgm:prSet/>
      <dgm:spPr/>
      <dgm:t>
        <a:bodyPr/>
        <a:lstStyle/>
        <a:p>
          <a:endParaRPr lang="en-US"/>
        </a:p>
      </dgm:t>
    </dgm:pt>
    <dgm:pt modelId="{41DF7C51-18EE-403E-A847-B729B65843CE}">
      <dgm:prSet phldrT="[Text]" phldr="0"/>
      <dgm:spPr/>
      <dgm:t>
        <a:bodyPr/>
        <a:lstStyle/>
        <a:p>
          <a:pPr>
            <a:buNone/>
          </a:pPr>
          <a:r>
            <a:rPr lang="en-US" dirty="0"/>
            <a:t>No acoustic warning system</a:t>
          </a:r>
        </a:p>
      </dgm:t>
    </dgm:pt>
    <dgm:pt modelId="{105703F1-4A0F-4938-A855-759A02545D9D}" type="parTrans" cxnId="{3D16C305-6038-4C21-AB7B-E13C3B383F37}">
      <dgm:prSet/>
      <dgm:spPr/>
      <dgm:t>
        <a:bodyPr/>
        <a:lstStyle/>
        <a:p>
          <a:endParaRPr lang="en-US"/>
        </a:p>
      </dgm:t>
    </dgm:pt>
    <dgm:pt modelId="{F20CB1F1-F681-4F88-BDB0-869D2182C880}" type="sibTrans" cxnId="{3D16C305-6038-4C21-AB7B-E13C3B383F37}">
      <dgm:prSet/>
      <dgm:spPr/>
      <dgm:t>
        <a:bodyPr/>
        <a:lstStyle/>
        <a:p>
          <a:endParaRPr lang="en-US"/>
        </a:p>
      </dgm:t>
    </dgm:pt>
    <dgm:pt modelId="{5DAC226F-76E2-4D5F-A88B-435F66E4D579}">
      <dgm:prSet phldrT="[Text]" phldr="0"/>
      <dgm:spPr/>
      <dgm:t>
        <a:bodyPr/>
        <a:lstStyle/>
        <a:p>
          <a:pPr>
            <a:buNone/>
          </a:pPr>
          <a:r>
            <a:rPr lang="en-US" dirty="0"/>
            <a:t>Budget prioritizes production</a:t>
          </a:r>
        </a:p>
      </dgm:t>
    </dgm:pt>
    <dgm:pt modelId="{78A52B91-FCFD-4CF1-A3C8-8449931116E5}" type="parTrans" cxnId="{656B4235-6F56-44D2-ADA2-49AF455D5BCC}">
      <dgm:prSet/>
      <dgm:spPr/>
      <dgm:t>
        <a:bodyPr/>
        <a:lstStyle/>
        <a:p>
          <a:endParaRPr lang="en-US"/>
        </a:p>
      </dgm:t>
    </dgm:pt>
    <dgm:pt modelId="{2F4205F4-C0D2-49E6-9A54-591C8114473F}" type="sibTrans" cxnId="{656B4235-6F56-44D2-ADA2-49AF455D5BCC}">
      <dgm:prSet/>
      <dgm:spPr/>
      <dgm:t>
        <a:bodyPr/>
        <a:lstStyle/>
        <a:p>
          <a:endParaRPr lang="en-US"/>
        </a:p>
      </dgm:t>
    </dgm:pt>
    <dgm:pt modelId="{DD86C062-778A-4D95-BF7E-6E178AE33CEA}">
      <dgm:prSet phldrT="[Text]" phldr="0"/>
      <dgm:spPr/>
      <dgm:t>
        <a:bodyPr/>
        <a:lstStyle/>
        <a:p>
          <a:pPr>
            <a:buNone/>
          </a:pPr>
          <a:r>
            <a:rPr lang="en-US" dirty="0"/>
            <a:t>No visibility to defect cost</a:t>
          </a:r>
        </a:p>
      </dgm:t>
    </dgm:pt>
    <dgm:pt modelId="{24CCCE0B-EEBD-4A64-B944-ECBBD2886BAE}" type="parTrans" cxnId="{CAEC02C9-FA1C-4A88-A38B-F5CF7116C6AE}">
      <dgm:prSet/>
      <dgm:spPr/>
      <dgm:t>
        <a:bodyPr/>
        <a:lstStyle/>
        <a:p>
          <a:endParaRPr lang="en-US"/>
        </a:p>
      </dgm:t>
    </dgm:pt>
    <dgm:pt modelId="{6102605E-1E5A-42AC-A0FD-D8BB37FD2BA4}" type="sibTrans" cxnId="{CAEC02C9-FA1C-4A88-A38B-F5CF7116C6AE}">
      <dgm:prSet/>
      <dgm:spPr/>
      <dgm:t>
        <a:bodyPr/>
        <a:lstStyle/>
        <a:p>
          <a:endParaRPr lang="en-US"/>
        </a:p>
      </dgm:t>
    </dgm:pt>
    <dgm:pt modelId="{1C7FAC16-FAF2-4ACF-B1EB-84807C718DFD}">
      <dgm:prSet phldrT="[Text]" phldr="0"/>
      <dgm:spPr/>
      <dgm:t>
        <a:bodyPr/>
        <a:lstStyle/>
        <a:p>
          <a:pPr>
            <a:buNone/>
          </a:pPr>
          <a:r>
            <a:rPr lang="en-US" dirty="0"/>
            <a:t>No monthly KPI dashboard</a:t>
          </a:r>
        </a:p>
      </dgm:t>
    </dgm:pt>
    <dgm:pt modelId="{ABCC2BA4-D063-43F8-B734-5366F9AE0A5E}" type="parTrans" cxnId="{CF4CD0CF-726E-4484-95AB-FE942233620E}">
      <dgm:prSet/>
      <dgm:spPr/>
      <dgm:t>
        <a:bodyPr/>
        <a:lstStyle/>
        <a:p>
          <a:endParaRPr lang="en-US"/>
        </a:p>
      </dgm:t>
    </dgm:pt>
    <dgm:pt modelId="{35FEB211-EDDF-4483-A290-567FC3719EF9}" type="sibTrans" cxnId="{CF4CD0CF-726E-4484-95AB-FE942233620E}">
      <dgm:prSet/>
      <dgm:spPr/>
      <dgm:t>
        <a:bodyPr/>
        <a:lstStyle/>
        <a:p>
          <a:endParaRPr lang="en-US"/>
        </a:p>
      </dgm:t>
    </dgm:pt>
    <dgm:pt modelId="{7351EE28-9B98-4899-A49B-1D02F8FBA2E0}">
      <dgm:prSet phldrT="[Text]" phldr="0"/>
      <dgm:spPr/>
      <dgm:t>
        <a:bodyPr/>
        <a:lstStyle/>
        <a:p>
          <a:pPr>
            <a:buNone/>
          </a:pPr>
          <a:r>
            <a:rPr lang="en-US" dirty="0"/>
            <a:t>Out-of-Tolerance rough (RPN: 270)</a:t>
          </a:r>
        </a:p>
      </dgm:t>
    </dgm:pt>
    <dgm:pt modelId="{59183355-1BD7-4772-B676-383D4A0FD84A}" type="parTrans" cxnId="{78EE93C5-198D-4E56-BBD9-7CC6EB7218AF}">
      <dgm:prSet/>
      <dgm:spPr/>
      <dgm:t>
        <a:bodyPr/>
        <a:lstStyle/>
        <a:p>
          <a:endParaRPr lang="en-US"/>
        </a:p>
      </dgm:t>
    </dgm:pt>
    <dgm:pt modelId="{D9955E79-F50B-4502-A75D-8A410B52CC09}" type="sibTrans" cxnId="{78EE93C5-198D-4E56-BBD9-7CC6EB7218AF}">
      <dgm:prSet/>
      <dgm:spPr/>
      <dgm:t>
        <a:bodyPr/>
        <a:lstStyle/>
        <a:p>
          <a:endParaRPr lang="en-US"/>
        </a:p>
      </dgm:t>
    </dgm:pt>
    <dgm:pt modelId="{FB296EFD-4462-43D3-B2C6-54DFE56FE52B}">
      <dgm:prSet phldrT="[Text]" phldr="0"/>
      <dgm:spPr/>
      <dgm:t>
        <a:bodyPr/>
        <a:lstStyle/>
        <a:p>
          <a:pPr>
            <a:buNone/>
          </a:pPr>
          <a:r>
            <a:rPr lang="en-US" dirty="0"/>
            <a:t>Tool deflects under load</a:t>
          </a:r>
        </a:p>
      </dgm:t>
    </dgm:pt>
    <dgm:pt modelId="{73D13EAC-B440-4936-A96E-93982685C9E2}" type="parTrans" cxnId="{C38B1C15-C746-4391-A380-E0EA4A08B958}">
      <dgm:prSet/>
      <dgm:spPr/>
      <dgm:t>
        <a:bodyPr/>
        <a:lstStyle/>
        <a:p>
          <a:endParaRPr lang="en-US"/>
        </a:p>
      </dgm:t>
    </dgm:pt>
    <dgm:pt modelId="{F11A32E9-5D42-4FFA-9A85-422321D1EE7D}" type="sibTrans" cxnId="{C38B1C15-C746-4391-A380-E0EA4A08B958}">
      <dgm:prSet/>
      <dgm:spPr/>
      <dgm:t>
        <a:bodyPr/>
        <a:lstStyle/>
        <a:p>
          <a:endParaRPr lang="en-US"/>
        </a:p>
      </dgm:t>
    </dgm:pt>
    <dgm:pt modelId="{E3F0E552-B966-42E1-851D-A7D080DA1903}">
      <dgm:prSet phldrT="[Text]" phldr="0"/>
      <dgm:spPr/>
      <dgm:t>
        <a:bodyPr/>
        <a:lstStyle/>
        <a:p>
          <a:pPr>
            <a:buNone/>
          </a:pPr>
          <a:r>
            <a:rPr lang="en-US" dirty="0"/>
            <a:t>Feed rate too aggressive</a:t>
          </a:r>
        </a:p>
      </dgm:t>
    </dgm:pt>
    <dgm:pt modelId="{DA0D34AD-5A70-4778-BCA7-ABA8F4AF4012}" type="parTrans" cxnId="{E3370BF3-8B60-4FB5-B6B8-CBE27DAD5B4F}">
      <dgm:prSet/>
      <dgm:spPr/>
      <dgm:t>
        <a:bodyPr/>
        <a:lstStyle/>
        <a:p>
          <a:endParaRPr lang="en-US"/>
        </a:p>
      </dgm:t>
    </dgm:pt>
    <dgm:pt modelId="{0F20093E-6060-493A-B84F-8C0AFD96B5F5}" type="sibTrans" cxnId="{E3370BF3-8B60-4FB5-B6B8-CBE27DAD5B4F}">
      <dgm:prSet/>
      <dgm:spPr/>
      <dgm:t>
        <a:bodyPr/>
        <a:lstStyle/>
        <a:p>
          <a:endParaRPr lang="en-US"/>
        </a:p>
      </dgm:t>
    </dgm:pt>
    <dgm:pt modelId="{E60C3CEF-60E3-4DA9-93CF-0F4A48B1D07A}">
      <dgm:prSet phldrT="[Text]" phldr="0"/>
      <dgm:spPr/>
      <dgm:t>
        <a:bodyPr/>
        <a:lstStyle/>
        <a:p>
          <a:pPr>
            <a:buNone/>
          </a:pPr>
          <a:r>
            <a:rPr lang="en-US" dirty="0"/>
            <a:t>No load monitoring</a:t>
          </a:r>
        </a:p>
      </dgm:t>
    </dgm:pt>
    <dgm:pt modelId="{BF09E970-34DD-4449-AE57-BC1D67F99002}" type="parTrans" cxnId="{2EFEBC1B-DF8F-427B-8D13-D6FC10024793}">
      <dgm:prSet/>
      <dgm:spPr/>
      <dgm:t>
        <a:bodyPr/>
        <a:lstStyle/>
        <a:p>
          <a:endParaRPr lang="en-US"/>
        </a:p>
      </dgm:t>
    </dgm:pt>
    <dgm:pt modelId="{19EBC2E1-E091-4AFC-8A11-FE5D3474E46C}" type="sibTrans" cxnId="{2EFEBC1B-DF8F-427B-8D13-D6FC10024793}">
      <dgm:prSet/>
      <dgm:spPr/>
      <dgm:t>
        <a:bodyPr/>
        <a:lstStyle/>
        <a:p>
          <a:endParaRPr lang="en-US"/>
        </a:p>
      </dgm:t>
    </dgm:pt>
    <dgm:pt modelId="{FFE7DD2D-4B28-41AB-9C45-560630AD7BAE}">
      <dgm:prSet phldrT="[Text]" phldr="0"/>
      <dgm:spPr/>
      <dgm:t>
        <a:bodyPr/>
        <a:lstStyle/>
        <a:p>
          <a:pPr>
            <a:buNone/>
          </a:pPr>
          <a:r>
            <a:rPr lang="en-US" dirty="0"/>
            <a:t>No spindle load sensor</a:t>
          </a:r>
        </a:p>
      </dgm:t>
    </dgm:pt>
    <dgm:pt modelId="{4239BF75-2D78-4063-9845-5277719078F8}" type="parTrans" cxnId="{2A95B66F-3C6B-461A-8B53-7875D3CA05AD}">
      <dgm:prSet/>
      <dgm:spPr/>
      <dgm:t>
        <a:bodyPr/>
        <a:lstStyle/>
        <a:p>
          <a:endParaRPr lang="en-US"/>
        </a:p>
      </dgm:t>
    </dgm:pt>
    <dgm:pt modelId="{F4BBD581-00D1-426F-8B39-06FFAD09519D}" type="sibTrans" cxnId="{2A95B66F-3C6B-461A-8B53-7875D3CA05AD}">
      <dgm:prSet/>
      <dgm:spPr/>
      <dgm:t>
        <a:bodyPr/>
        <a:lstStyle/>
        <a:p>
          <a:endParaRPr lang="en-US"/>
        </a:p>
      </dgm:t>
    </dgm:pt>
    <dgm:pt modelId="{C7E93478-9F2C-43D1-869A-4C73115C8A0D}">
      <dgm:prSet phldrT="[Text]" phldr="0"/>
      <dgm:spPr/>
      <dgm:t>
        <a:bodyPr/>
        <a:lstStyle/>
        <a:p>
          <a:pPr>
            <a:buNone/>
          </a:pPr>
          <a:r>
            <a:rPr lang="en-US" dirty="0"/>
            <a:t>Capital budget insufficient; ROI unclear</a:t>
          </a:r>
        </a:p>
      </dgm:t>
    </dgm:pt>
    <dgm:pt modelId="{55A5D7C7-1071-4E24-916A-072F5304EE3F}" type="parTrans" cxnId="{4D4B1BD3-E8B7-4F36-860C-12D6C3CAEC37}">
      <dgm:prSet/>
      <dgm:spPr/>
      <dgm:t>
        <a:bodyPr/>
        <a:lstStyle/>
        <a:p>
          <a:endParaRPr lang="en-US"/>
        </a:p>
      </dgm:t>
    </dgm:pt>
    <dgm:pt modelId="{14A60D96-A996-4057-BD53-ED1DA56F3DCC}" type="sibTrans" cxnId="{4D4B1BD3-E8B7-4F36-860C-12D6C3CAEC37}">
      <dgm:prSet/>
      <dgm:spPr/>
      <dgm:t>
        <a:bodyPr/>
        <a:lstStyle/>
        <a:p>
          <a:endParaRPr lang="en-US"/>
        </a:p>
      </dgm:t>
    </dgm:pt>
    <dgm:pt modelId="{9F5BBE83-A097-4271-B743-83B260A11AC4}">
      <dgm:prSet phldrT="[Text]" phldr="0"/>
      <dgm:spPr/>
      <dgm:t>
        <a:bodyPr/>
        <a:lstStyle/>
        <a:p>
          <a:pPr>
            <a:buNone/>
          </a:pPr>
          <a:r>
            <a:rPr lang="en-US" dirty="0"/>
            <a:t>Tool Breakage on Withdraw (RPN: 300)</a:t>
          </a:r>
        </a:p>
      </dgm:t>
    </dgm:pt>
    <dgm:pt modelId="{7A930FB1-1D44-4FC5-ADB5-2338AB70D0B1}" type="parTrans" cxnId="{D283F603-E957-4D75-867D-8A27C9AC088C}">
      <dgm:prSet/>
      <dgm:spPr/>
      <dgm:t>
        <a:bodyPr/>
        <a:lstStyle/>
        <a:p>
          <a:endParaRPr lang="en-US"/>
        </a:p>
      </dgm:t>
    </dgm:pt>
    <dgm:pt modelId="{C445AD2D-F058-49C9-83EF-4748B0E8F4FC}" type="sibTrans" cxnId="{D283F603-E957-4D75-867D-8A27C9AC088C}">
      <dgm:prSet/>
      <dgm:spPr/>
      <dgm:t>
        <a:bodyPr/>
        <a:lstStyle/>
        <a:p>
          <a:endParaRPr lang="en-US"/>
        </a:p>
      </dgm:t>
    </dgm:pt>
    <dgm:pt modelId="{5CE18057-B9D8-4078-9CE8-D0F2A91B030D}">
      <dgm:prSet phldrT="[Text]" phldr="0"/>
      <dgm:spPr/>
      <dgm:t>
        <a:bodyPr/>
        <a:lstStyle/>
        <a:p>
          <a:pPr>
            <a:buNone/>
          </a:pPr>
          <a:r>
            <a:rPr lang="en-US" dirty="0"/>
            <a:t>Collision with workpiece</a:t>
          </a:r>
        </a:p>
      </dgm:t>
    </dgm:pt>
    <dgm:pt modelId="{023F0A5A-2B3D-4DC0-8062-578134A111FC}" type="parTrans" cxnId="{3A231FA9-F80A-4BD3-A7CC-B0665EF4707F}">
      <dgm:prSet/>
      <dgm:spPr/>
      <dgm:t>
        <a:bodyPr/>
        <a:lstStyle/>
        <a:p>
          <a:endParaRPr lang="en-US"/>
        </a:p>
      </dgm:t>
    </dgm:pt>
    <dgm:pt modelId="{C9237238-2714-44D2-A9D7-DB69822AE3B5}" type="sibTrans" cxnId="{3A231FA9-F80A-4BD3-A7CC-B0665EF4707F}">
      <dgm:prSet/>
      <dgm:spPr/>
      <dgm:t>
        <a:bodyPr/>
        <a:lstStyle/>
        <a:p>
          <a:endParaRPr lang="en-US"/>
        </a:p>
      </dgm:t>
    </dgm:pt>
    <dgm:pt modelId="{90CF21F7-7E5B-4DD9-8B7E-A31DB1EE4A72}">
      <dgm:prSet phldrT="[Text]" phldr="0"/>
      <dgm:spPr/>
      <dgm:t>
        <a:bodyPr/>
        <a:lstStyle/>
        <a:p>
          <a:pPr>
            <a:buNone/>
          </a:pPr>
          <a:r>
            <a:rPr lang="en-US" dirty="0"/>
            <a:t>Tool offset incorrect</a:t>
          </a:r>
        </a:p>
      </dgm:t>
    </dgm:pt>
    <dgm:pt modelId="{833B86C8-4936-4E3C-8BAC-B3956B9D155E}" type="parTrans" cxnId="{01730BE2-1C70-4840-82C7-945DB889B04C}">
      <dgm:prSet/>
      <dgm:spPr/>
      <dgm:t>
        <a:bodyPr/>
        <a:lstStyle/>
        <a:p>
          <a:endParaRPr lang="en-US"/>
        </a:p>
      </dgm:t>
    </dgm:pt>
    <dgm:pt modelId="{EFE3FDAC-19F7-4EA4-A238-DA5D4B86653B}" type="sibTrans" cxnId="{01730BE2-1C70-4840-82C7-945DB889B04C}">
      <dgm:prSet/>
      <dgm:spPr/>
      <dgm:t>
        <a:bodyPr/>
        <a:lstStyle/>
        <a:p>
          <a:endParaRPr lang="en-US"/>
        </a:p>
      </dgm:t>
    </dgm:pt>
    <dgm:pt modelId="{DB0C9CEA-646F-406D-89F5-6ACEBF33DD69}">
      <dgm:prSet phldrT="[Text]" phldr="0"/>
      <dgm:spPr/>
      <dgm:t>
        <a:bodyPr/>
        <a:lstStyle/>
        <a:p>
          <a:pPr>
            <a:buNone/>
          </a:pPr>
          <a:r>
            <a:rPr lang="en-US" dirty="0"/>
            <a:t>Carousel sensor drifts</a:t>
          </a:r>
        </a:p>
      </dgm:t>
    </dgm:pt>
    <dgm:pt modelId="{252ED843-2DCB-47DF-B609-A290DAFDE8FF}" type="parTrans" cxnId="{AC6DDD5D-8089-46FF-A385-DEB89EAAFFF3}">
      <dgm:prSet/>
      <dgm:spPr/>
      <dgm:t>
        <a:bodyPr/>
        <a:lstStyle/>
        <a:p>
          <a:endParaRPr lang="en-US"/>
        </a:p>
      </dgm:t>
    </dgm:pt>
    <dgm:pt modelId="{9A453E9E-C605-48B2-B78B-935423677EDD}" type="sibTrans" cxnId="{AC6DDD5D-8089-46FF-A385-DEB89EAAFFF3}">
      <dgm:prSet/>
      <dgm:spPr/>
      <dgm:t>
        <a:bodyPr/>
        <a:lstStyle/>
        <a:p>
          <a:endParaRPr lang="en-US"/>
        </a:p>
      </dgm:t>
    </dgm:pt>
    <dgm:pt modelId="{FEBD3339-EE3E-4354-B4E6-D886C46A0F17}">
      <dgm:prSet phldrT="[Text]" phldr="0"/>
      <dgm:spPr/>
      <dgm:t>
        <a:bodyPr/>
        <a:lstStyle/>
        <a:p>
          <a:pPr>
            <a:buNone/>
          </a:pPr>
          <a:r>
            <a:rPr lang="en-US" dirty="0"/>
            <a:t>No daily calibration routine</a:t>
          </a:r>
        </a:p>
      </dgm:t>
    </dgm:pt>
    <dgm:pt modelId="{78639CDC-D9F5-411A-9C09-F68C4A91D9CE}" type="parTrans" cxnId="{CDF2D639-B830-44B0-8CB8-0A936CB6D903}">
      <dgm:prSet/>
      <dgm:spPr/>
      <dgm:t>
        <a:bodyPr/>
        <a:lstStyle/>
        <a:p>
          <a:endParaRPr lang="en-US"/>
        </a:p>
      </dgm:t>
    </dgm:pt>
    <dgm:pt modelId="{D0E9831D-A4F3-49C9-8ED7-A61A89658FE2}" type="sibTrans" cxnId="{CDF2D639-B830-44B0-8CB8-0A936CB6D903}">
      <dgm:prSet/>
      <dgm:spPr/>
      <dgm:t>
        <a:bodyPr/>
        <a:lstStyle/>
        <a:p>
          <a:endParaRPr lang="en-US"/>
        </a:p>
      </dgm:t>
    </dgm:pt>
    <dgm:pt modelId="{F2B250D4-EED8-4C4B-809D-2D1A14360969}">
      <dgm:prSet phldrT="[Text]" phldr="0"/>
      <dgm:spPr/>
      <dgm:t>
        <a:bodyPr/>
        <a:lstStyle/>
        <a:p>
          <a:pPr>
            <a:buNone/>
          </a:pPr>
          <a:r>
            <a:rPr lang="en-US" dirty="0"/>
            <a:t>Setup SOP vague; operator variance</a:t>
          </a:r>
        </a:p>
      </dgm:t>
    </dgm:pt>
    <dgm:pt modelId="{6449F222-A301-4C08-B2A9-A49FDDFD7DD3}" type="parTrans" cxnId="{345119B4-24AC-4B90-AB2F-DA0948CE88BD}">
      <dgm:prSet/>
      <dgm:spPr/>
      <dgm:t>
        <a:bodyPr/>
        <a:lstStyle/>
        <a:p>
          <a:endParaRPr lang="en-US"/>
        </a:p>
      </dgm:t>
    </dgm:pt>
    <dgm:pt modelId="{5E175630-925D-478F-8AF6-BCCDF1DFB6E1}" type="sibTrans" cxnId="{345119B4-24AC-4B90-AB2F-DA0948CE88BD}">
      <dgm:prSet/>
      <dgm:spPr/>
      <dgm:t>
        <a:bodyPr/>
        <a:lstStyle/>
        <a:p>
          <a:endParaRPr lang="en-US"/>
        </a:p>
      </dgm:t>
    </dgm:pt>
    <dgm:pt modelId="{17B7DA9D-8AA2-4947-B1C6-A1A4785D54FD}">
      <dgm:prSet phldrT="[Text]" phldr="0"/>
      <dgm:spPr/>
      <dgm:t>
        <a:bodyPr/>
        <a:lstStyle/>
        <a:p>
          <a:r>
            <a:rPr lang="en-US" dirty="0"/>
            <a:t>Defects at final CNC</a:t>
          </a:r>
        </a:p>
      </dgm:t>
    </dgm:pt>
    <dgm:pt modelId="{310B2E06-DAA8-49DE-BEAE-DB59E32D7C45}" type="parTrans" cxnId="{CE7175CF-ECE0-422C-A676-F171FB6C0BAF}">
      <dgm:prSet/>
      <dgm:spPr/>
      <dgm:t>
        <a:bodyPr/>
        <a:lstStyle/>
        <a:p>
          <a:endParaRPr lang="en-US"/>
        </a:p>
      </dgm:t>
    </dgm:pt>
    <dgm:pt modelId="{14C482DB-1BA7-46FB-AEFB-E42E00AB1501}" type="sibTrans" cxnId="{CE7175CF-ECE0-422C-A676-F171FB6C0BAF}">
      <dgm:prSet/>
      <dgm:spPr/>
      <dgm:t>
        <a:bodyPr/>
        <a:lstStyle/>
        <a:p>
          <a:endParaRPr lang="en-US"/>
        </a:p>
      </dgm:t>
    </dgm:pt>
    <dgm:pt modelId="{A9210E59-F2FF-4EFB-B250-C6FA4419B866}">
      <dgm:prSet phldrT="[Text]" phldr="0"/>
      <dgm:spPr/>
      <dgm:t>
        <a:bodyPr/>
        <a:lstStyle/>
        <a:p>
          <a:pPr>
            <a:buNone/>
          </a:pPr>
          <a:r>
            <a:rPr lang="en-US" dirty="0"/>
            <a:t>Core Issue</a:t>
          </a:r>
        </a:p>
      </dgm:t>
    </dgm:pt>
    <dgm:pt modelId="{6B389C63-09E7-4A9E-85EA-9D2071D92174}" type="parTrans" cxnId="{F52203B5-6F13-49B8-89B0-52609244BD95}">
      <dgm:prSet/>
      <dgm:spPr/>
      <dgm:t>
        <a:bodyPr/>
        <a:lstStyle/>
        <a:p>
          <a:endParaRPr lang="en-US"/>
        </a:p>
      </dgm:t>
    </dgm:pt>
    <dgm:pt modelId="{FE5E8150-545D-4FDE-B8D3-5A4F45C6A9E2}" type="sibTrans" cxnId="{F52203B5-6F13-49B8-89B0-52609244BD95}">
      <dgm:prSet/>
      <dgm:spPr/>
      <dgm:t>
        <a:bodyPr/>
        <a:lstStyle/>
        <a:p>
          <a:endParaRPr lang="en-US"/>
        </a:p>
      </dgm:t>
    </dgm:pt>
    <dgm:pt modelId="{A45A32BD-0B30-4071-9D52-E57EA9892816}">
      <dgm:prSet phldrT="[Text]" phldr="0"/>
      <dgm:spPr/>
      <dgm:t>
        <a:bodyPr/>
        <a:lstStyle/>
        <a:p>
          <a:pPr>
            <a:buNone/>
          </a:pPr>
          <a:r>
            <a:rPr lang="en-US" dirty="0"/>
            <a:t>Failure Mode</a:t>
          </a:r>
        </a:p>
      </dgm:t>
    </dgm:pt>
    <dgm:pt modelId="{E79465A1-F808-4423-A8E7-39899DE2A339}" type="parTrans" cxnId="{479ED899-F0F8-4837-AE0C-F79A2A11FE22}">
      <dgm:prSet/>
      <dgm:spPr/>
      <dgm:t>
        <a:bodyPr/>
        <a:lstStyle/>
        <a:p>
          <a:endParaRPr lang="en-US"/>
        </a:p>
      </dgm:t>
    </dgm:pt>
    <dgm:pt modelId="{BC31FF57-763C-4DD4-ACB5-D10AF1F38A36}" type="sibTrans" cxnId="{479ED899-F0F8-4837-AE0C-F79A2A11FE22}">
      <dgm:prSet/>
      <dgm:spPr/>
      <dgm:t>
        <a:bodyPr/>
        <a:lstStyle/>
        <a:p>
          <a:endParaRPr lang="en-US"/>
        </a:p>
      </dgm:t>
    </dgm:pt>
    <dgm:pt modelId="{7CAC2768-EEF3-4636-B878-35D343235D92}">
      <dgm:prSet phldrT="[Text]" phldr="0"/>
      <dgm:spPr/>
      <dgm:t>
        <a:bodyPr/>
        <a:lstStyle/>
        <a:p>
          <a:pPr>
            <a:buNone/>
          </a:pPr>
          <a:r>
            <a:rPr lang="en-US" dirty="0"/>
            <a:t>Why 1</a:t>
          </a:r>
        </a:p>
      </dgm:t>
    </dgm:pt>
    <dgm:pt modelId="{51DAC80B-EDAB-475D-B1CA-C4A3075EF605}" type="parTrans" cxnId="{F68E0C71-4804-4353-8D55-5EE6041A4370}">
      <dgm:prSet/>
      <dgm:spPr/>
      <dgm:t>
        <a:bodyPr/>
        <a:lstStyle/>
        <a:p>
          <a:endParaRPr lang="en-US"/>
        </a:p>
      </dgm:t>
    </dgm:pt>
    <dgm:pt modelId="{4A144B48-BDEB-4823-AB61-0C1473876DD5}" type="sibTrans" cxnId="{F68E0C71-4804-4353-8D55-5EE6041A4370}">
      <dgm:prSet/>
      <dgm:spPr/>
      <dgm:t>
        <a:bodyPr/>
        <a:lstStyle/>
        <a:p>
          <a:endParaRPr lang="en-US"/>
        </a:p>
      </dgm:t>
    </dgm:pt>
    <dgm:pt modelId="{7513A314-733C-4965-9767-4FA989684A25}">
      <dgm:prSet phldrT="[Text]" phldr="0"/>
      <dgm:spPr/>
      <dgm:t>
        <a:bodyPr/>
        <a:lstStyle/>
        <a:p>
          <a:pPr>
            <a:buNone/>
          </a:pPr>
          <a:r>
            <a:rPr lang="en-US" dirty="0"/>
            <a:t>Why 2</a:t>
          </a:r>
        </a:p>
      </dgm:t>
    </dgm:pt>
    <dgm:pt modelId="{BC017451-16D5-47BB-AB71-BA06B39809FC}" type="parTrans" cxnId="{8F3355D4-D038-4279-B9D1-82C97D0581CF}">
      <dgm:prSet/>
      <dgm:spPr/>
      <dgm:t>
        <a:bodyPr/>
        <a:lstStyle/>
        <a:p>
          <a:endParaRPr lang="en-US"/>
        </a:p>
      </dgm:t>
    </dgm:pt>
    <dgm:pt modelId="{6D02E303-1BD8-42AC-B5E4-C22ADCC07E92}" type="sibTrans" cxnId="{8F3355D4-D038-4279-B9D1-82C97D0581CF}">
      <dgm:prSet/>
      <dgm:spPr/>
      <dgm:t>
        <a:bodyPr/>
        <a:lstStyle/>
        <a:p>
          <a:endParaRPr lang="en-US"/>
        </a:p>
      </dgm:t>
    </dgm:pt>
    <dgm:pt modelId="{A9FF201A-0178-49AF-8CD1-7F233B4BA719}">
      <dgm:prSet phldrT="[Text]" phldr="0"/>
      <dgm:spPr/>
      <dgm:t>
        <a:bodyPr/>
        <a:lstStyle/>
        <a:p>
          <a:pPr>
            <a:buNone/>
          </a:pPr>
          <a:r>
            <a:rPr lang="en-US" dirty="0"/>
            <a:t>Why 3</a:t>
          </a:r>
        </a:p>
      </dgm:t>
    </dgm:pt>
    <dgm:pt modelId="{92D575A1-31B6-484A-9973-25E5970BBEA4}" type="parTrans" cxnId="{25805F6A-39FC-4F16-9D52-0D5EBEB8E1A6}">
      <dgm:prSet/>
      <dgm:spPr/>
      <dgm:t>
        <a:bodyPr/>
        <a:lstStyle/>
        <a:p>
          <a:endParaRPr lang="en-US"/>
        </a:p>
      </dgm:t>
    </dgm:pt>
    <dgm:pt modelId="{31B90566-3365-4B07-B41D-219CBC4FCE75}" type="sibTrans" cxnId="{25805F6A-39FC-4F16-9D52-0D5EBEB8E1A6}">
      <dgm:prSet/>
      <dgm:spPr/>
      <dgm:t>
        <a:bodyPr/>
        <a:lstStyle/>
        <a:p>
          <a:endParaRPr lang="en-US"/>
        </a:p>
      </dgm:t>
    </dgm:pt>
    <dgm:pt modelId="{EC50BAEB-F26C-44A1-BEA9-77D89AD14B73}">
      <dgm:prSet phldrT="[Text]" phldr="0"/>
      <dgm:spPr/>
      <dgm:t>
        <a:bodyPr/>
        <a:lstStyle/>
        <a:p>
          <a:pPr>
            <a:buNone/>
          </a:pPr>
          <a:r>
            <a:rPr lang="en-US" dirty="0"/>
            <a:t>Why 4</a:t>
          </a:r>
        </a:p>
      </dgm:t>
    </dgm:pt>
    <dgm:pt modelId="{3F817406-ECC2-420B-A853-40C9BDAC2507}" type="parTrans" cxnId="{2733C5F3-833D-4712-9817-6528F62CFA70}">
      <dgm:prSet/>
      <dgm:spPr/>
      <dgm:t>
        <a:bodyPr/>
        <a:lstStyle/>
        <a:p>
          <a:endParaRPr lang="en-US"/>
        </a:p>
      </dgm:t>
    </dgm:pt>
    <dgm:pt modelId="{2C7A2A58-D9CE-470F-BA21-7F11F8D569FF}" type="sibTrans" cxnId="{2733C5F3-833D-4712-9817-6528F62CFA70}">
      <dgm:prSet/>
      <dgm:spPr/>
      <dgm:t>
        <a:bodyPr/>
        <a:lstStyle/>
        <a:p>
          <a:endParaRPr lang="en-US"/>
        </a:p>
      </dgm:t>
    </dgm:pt>
    <dgm:pt modelId="{7B708B48-D0E5-4E46-8AA2-BFCFC44CBDB4}">
      <dgm:prSet phldrT="[Text]" phldr="0"/>
      <dgm:spPr/>
      <dgm:t>
        <a:bodyPr/>
        <a:lstStyle/>
        <a:p>
          <a:pPr>
            <a:buNone/>
          </a:pPr>
          <a:r>
            <a:rPr lang="en-US"/>
            <a:t>Why 5</a:t>
          </a:r>
          <a:endParaRPr lang="en-US" dirty="0"/>
        </a:p>
      </dgm:t>
    </dgm:pt>
    <dgm:pt modelId="{784852D2-CAB0-4DA7-A7F4-97279748E221}" type="parTrans" cxnId="{8E3C27DD-4DD7-4181-BCBF-A7B8BB53ADF3}">
      <dgm:prSet/>
      <dgm:spPr/>
      <dgm:t>
        <a:bodyPr/>
        <a:lstStyle/>
        <a:p>
          <a:endParaRPr lang="en-US"/>
        </a:p>
      </dgm:t>
    </dgm:pt>
    <dgm:pt modelId="{EB21AEDB-9B04-4A86-AA90-968E80F1FDCD}" type="sibTrans" cxnId="{8E3C27DD-4DD7-4181-BCBF-A7B8BB53ADF3}">
      <dgm:prSet/>
      <dgm:spPr/>
      <dgm:t>
        <a:bodyPr/>
        <a:lstStyle/>
        <a:p>
          <a:endParaRPr lang="en-US"/>
        </a:p>
      </dgm:t>
    </dgm:pt>
    <dgm:pt modelId="{B26384BA-DA18-4B7C-A68D-E84967E17FBE}" type="pres">
      <dgm:prSet presAssocID="{902832EF-EC67-40B3-940F-5A2E0D996599}" presName="mainComposite" presStyleCnt="0">
        <dgm:presLayoutVars>
          <dgm:chPref val="1"/>
          <dgm:dir/>
          <dgm:animOne val="branch"/>
          <dgm:animLvl val="lvl"/>
          <dgm:resizeHandles val="exact"/>
        </dgm:presLayoutVars>
      </dgm:prSet>
      <dgm:spPr/>
    </dgm:pt>
    <dgm:pt modelId="{F446AB42-8762-4DD6-ABF4-6AE9AD41E14E}" type="pres">
      <dgm:prSet presAssocID="{902832EF-EC67-40B3-940F-5A2E0D996599}" presName="hierFlow" presStyleCnt="0"/>
      <dgm:spPr/>
    </dgm:pt>
    <dgm:pt modelId="{26D82C90-F4F5-42AA-A245-2B901953C963}" type="pres">
      <dgm:prSet presAssocID="{902832EF-EC67-40B3-940F-5A2E0D996599}" presName="firstBuf" presStyleCnt="0"/>
      <dgm:spPr/>
    </dgm:pt>
    <dgm:pt modelId="{F6CF5159-7EDE-4690-91B5-BF2AB1398368}" type="pres">
      <dgm:prSet presAssocID="{902832EF-EC67-40B3-940F-5A2E0D996599}" presName="hierChild1" presStyleCnt="0">
        <dgm:presLayoutVars>
          <dgm:chPref val="1"/>
          <dgm:animOne val="branch"/>
          <dgm:animLvl val="lvl"/>
        </dgm:presLayoutVars>
      </dgm:prSet>
      <dgm:spPr/>
    </dgm:pt>
    <dgm:pt modelId="{217DEEB8-FF82-4E2B-BB94-576EB1BC5A7A}" type="pres">
      <dgm:prSet presAssocID="{17B7DA9D-8AA2-4947-B1C6-A1A4785D54FD}" presName="Name17" presStyleCnt="0"/>
      <dgm:spPr/>
    </dgm:pt>
    <dgm:pt modelId="{600894DF-240B-4E42-AA1B-B47E79356607}" type="pres">
      <dgm:prSet presAssocID="{17B7DA9D-8AA2-4947-B1C6-A1A4785D54FD}" presName="level1Shape" presStyleLbl="node0" presStyleIdx="0" presStyleCnt="1">
        <dgm:presLayoutVars>
          <dgm:chPref val="3"/>
        </dgm:presLayoutVars>
      </dgm:prSet>
      <dgm:spPr/>
    </dgm:pt>
    <dgm:pt modelId="{DAE7EF12-697E-4B19-8064-02FEFB4C885F}" type="pres">
      <dgm:prSet presAssocID="{17B7DA9D-8AA2-4947-B1C6-A1A4785D54FD}" presName="hierChild2" presStyleCnt="0"/>
      <dgm:spPr/>
    </dgm:pt>
    <dgm:pt modelId="{F75C0F6E-AFA6-4A3D-91C9-7CEDFF2775F6}" type="pres">
      <dgm:prSet presAssocID="{D8B936C6-0CD5-4544-984B-56E474A36A6B}" presName="Name25" presStyleLbl="parChTrans1D2" presStyleIdx="0" presStyleCnt="5"/>
      <dgm:spPr/>
    </dgm:pt>
    <dgm:pt modelId="{329B54B8-58EA-4CC1-9E43-0BA9B6629ABF}" type="pres">
      <dgm:prSet presAssocID="{D8B936C6-0CD5-4544-984B-56E474A36A6B}" presName="connTx" presStyleLbl="parChTrans1D2" presStyleIdx="0" presStyleCnt="5"/>
      <dgm:spPr/>
    </dgm:pt>
    <dgm:pt modelId="{0202AA44-A84B-4B70-A108-4A40DDA33F31}" type="pres">
      <dgm:prSet presAssocID="{D317F345-EBF9-4894-8199-F88305FB2E2B}" presName="Name30" presStyleCnt="0"/>
      <dgm:spPr/>
    </dgm:pt>
    <dgm:pt modelId="{8AFB51C7-940E-4CB7-86EA-CFB37A0F4A99}" type="pres">
      <dgm:prSet presAssocID="{D317F345-EBF9-4894-8199-F88305FB2E2B}" presName="level2Shape" presStyleLbl="node2" presStyleIdx="0" presStyleCnt="5"/>
      <dgm:spPr/>
    </dgm:pt>
    <dgm:pt modelId="{3CF63C88-8B7D-4DB5-BD7A-4A8DD8F342B6}" type="pres">
      <dgm:prSet presAssocID="{D317F345-EBF9-4894-8199-F88305FB2E2B}" presName="hierChild3" presStyleCnt="0"/>
      <dgm:spPr/>
    </dgm:pt>
    <dgm:pt modelId="{CD59815D-6D51-42A6-A607-3045AFB6A364}" type="pres">
      <dgm:prSet presAssocID="{9D58F742-2F89-4297-B5CF-32A76CA83090}" presName="Name25" presStyleLbl="parChTrans1D3" presStyleIdx="0" presStyleCnt="5"/>
      <dgm:spPr/>
    </dgm:pt>
    <dgm:pt modelId="{B53E40F5-FA40-4176-BC36-7326545AC4B6}" type="pres">
      <dgm:prSet presAssocID="{9D58F742-2F89-4297-B5CF-32A76CA83090}" presName="connTx" presStyleLbl="parChTrans1D3" presStyleIdx="0" presStyleCnt="5"/>
      <dgm:spPr/>
    </dgm:pt>
    <dgm:pt modelId="{6094088D-4F2E-4694-982F-5657573EF186}" type="pres">
      <dgm:prSet presAssocID="{8B6740C2-6953-4019-AAE1-A0D035E78F28}" presName="Name30" presStyleCnt="0"/>
      <dgm:spPr/>
    </dgm:pt>
    <dgm:pt modelId="{70587DC0-FCC7-4777-BB6F-45875C73E7B9}" type="pres">
      <dgm:prSet presAssocID="{8B6740C2-6953-4019-AAE1-A0D035E78F28}" presName="level2Shape" presStyleLbl="node3" presStyleIdx="0" presStyleCnt="5"/>
      <dgm:spPr/>
    </dgm:pt>
    <dgm:pt modelId="{D52226C7-A9CA-4898-889B-314DD50DE5AD}" type="pres">
      <dgm:prSet presAssocID="{8B6740C2-6953-4019-AAE1-A0D035E78F28}" presName="hierChild3" presStyleCnt="0"/>
      <dgm:spPr/>
    </dgm:pt>
    <dgm:pt modelId="{00839DFA-2461-4D45-B1DD-4E9051F64BCC}" type="pres">
      <dgm:prSet presAssocID="{0C1D0459-92E0-4B07-9EE4-F925E3329EDF}" presName="Name25" presStyleLbl="parChTrans1D4" presStyleIdx="0" presStyleCnt="20"/>
      <dgm:spPr/>
    </dgm:pt>
    <dgm:pt modelId="{BCBF73EB-C257-44E3-AD87-97934CB88AD1}" type="pres">
      <dgm:prSet presAssocID="{0C1D0459-92E0-4B07-9EE4-F925E3329EDF}" presName="connTx" presStyleLbl="parChTrans1D4" presStyleIdx="0" presStyleCnt="20"/>
      <dgm:spPr/>
    </dgm:pt>
    <dgm:pt modelId="{32ADBA7C-4985-4889-B9F0-95932727FAE7}" type="pres">
      <dgm:prSet presAssocID="{8F2F8601-3D24-4D58-92A0-FDCA17580A83}" presName="Name30" presStyleCnt="0"/>
      <dgm:spPr/>
    </dgm:pt>
    <dgm:pt modelId="{6F822089-D51D-4D66-9C56-7669203446EF}" type="pres">
      <dgm:prSet presAssocID="{8F2F8601-3D24-4D58-92A0-FDCA17580A83}" presName="level2Shape" presStyleLbl="node4" presStyleIdx="0" presStyleCnt="20"/>
      <dgm:spPr/>
    </dgm:pt>
    <dgm:pt modelId="{BB8B5A6F-5B54-478F-ABE2-30AB0FFFC020}" type="pres">
      <dgm:prSet presAssocID="{8F2F8601-3D24-4D58-92A0-FDCA17580A83}" presName="hierChild3" presStyleCnt="0"/>
      <dgm:spPr/>
    </dgm:pt>
    <dgm:pt modelId="{33D3B84B-E833-42E7-B4BA-BDE395D8B285}" type="pres">
      <dgm:prSet presAssocID="{32C9B69E-BE21-4910-AA5D-F0C46CE22FC3}" presName="Name25" presStyleLbl="parChTrans1D4" presStyleIdx="1" presStyleCnt="20"/>
      <dgm:spPr/>
    </dgm:pt>
    <dgm:pt modelId="{91C32181-997F-43AC-9B8C-71FBCE87CBFE}" type="pres">
      <dgm:prSet presAssocID="{32C9B69E-BE21-4910-AA5D-F0C46CE22FC3}" presName="connTx" presStyleLbl="parChTrans1D4" presStyleIdx="1" presStyleCnt="20"/>
      <dgm:spPr/>
    </dgm:pt>
    <dgm:pt modelId="{4849AEA3-52B7-40FD-91AA-B5C8720605D9}" type="pres">
      <dgm:prSet presAssocID="{37DB675B-8273-4D56-8386-925E16CA6AE6}" presName="Name30" presStyleCnt="0"/>
      <dgm:spPr/>
    </dgm:pt>
    <dgm:pt modelId="{F4E578F0-348C-42E4-A5DC-D2A7619322BA}" type="pres">
      <dgm:prSet presAssocID="{37DB675B-8273-4D56-8386-925E16CA6AE6}" presName="level2Shape" presStyleLbl="node4" presStyleIdx="1" presStyleCnt="20"/>
      <dgm:spPr/>
    </dgm:pt>
    <dgm:pt modelId="{35AC1BC8-B743-4D17-BB37-2CB09FF8A97F}" type="pres">
      <dgm:prSet presAssocID="{37DB675B-8273-4D56-8386-925E16CA6AE6}" presName="hierChild3" presStyleCnt="0"/>
      <dgm:spPr/>
    </dgm:pt>
    <dgm:pt modelId="{BD88F371-C132-4AEB-A26C-7EF7A8F0AEF3}" type="pres">
      <dgm:prSet presAssocID="{C1245C7D-7F33-43DC-9D1A-C575F4291C3E}" presName="Name25" presStyleLbl="parChTrans1D4" presStyleIdx="2" presStyleCnt="20"/>
      <dgm:spPr/>
    </dgm:pt>
    <dgm:pt modelId="{B0903CC4-2C48-4247-89DA-AA331C656C2C}" type="pres">
      <dgm:prSet presAssocID="{C1245C7D-7F33-43DC-9D1A-C575F4291C3E}" presName="connTx" presStyleLbl="parChTrans1D4" presStyleIdx="2" presStyleCnt="20"/>
      <dgm:spPr/>
    </dgm:pt>
    <dgm:pt modelId="{4FAB5398-ABD5-46D2-94C8-869D8580A561}" type="pres">
      <dgm:prSet presAssocID="{B10805F2-7E1E-4F8F-A1B3-99F76EFA8ED2}" presName="Name30" presStyleCnt="0"/>
      <dgm:spPr/>
    </dgm:pt>
    <dgm:pt modelId="{500A18D6-D4D9-4EE7-9DEF-63177A86AE3B}" type="pres">
      <dgm:prSet presAssocID="{B10805F2-7E1E-4F8F-A1B3-99F76EFA8ED2}" presName="level2Shape" presStyleLbl="node4" presStyleIdx="2" presStyleCnt="20"/>
      <dgm:spPr/>
    </dgm:pt>
    <dgm:pt modelId="{898E0259-F469-4334-AB79-EE657ACD2E1F}" type="pres">
      <dgm:prSet presAssocID="{B10805F2-7E1E-4F8F-A1B3-99F76EFA8ED2}" presName="hierChild3" presStyleCnt="0"/>
      <dgm:spPr/>
    </dgm:pt>
    <dgm:pt modelId="{880F4D46-BA7F-496F-AF21-0426CE7A3395}" type="pres">
      <dgm:prSet presAssocID="{231EDFD4-3020-4F00-A23D-EA4DD37E5AA6}" presName="Name25" presStyleLbl="parChTrans1D4" presStyleIdx="3" presStyleCnt="20"/>
      <dgm:spPr/>
    </dgm:pt>
    <dgm:pt modelId="{A9722003-97BF-4018-AABF-6EAE7F6414BF}" type="pres">
      <dgm:prSet presAssocID="{231EDFD4-3020-4F00-A23D-EA4DD37E5AA6}" presName="connTx" presStyleLbl="parChTrans1D4" presStyleIdx="3" presStyleCnt="20"/>
      <dgm:spPr/>
    </dgm:pt>
    <dgm:pt modelId="{EE714898-2E06-4F93-A88A-278F71F2406D}" type="pres">
      <dgm:prSet presAssocID="{D367B028-A48A-4A40-BF57-2563673FFC3A}" presName="Name30" presStyleCnt="0"/>
      <dgm:spPr/>
    </dgm:pt>
    <dgm:pt modelId="{59E2169D-3F98-4C1B-81D2-DE9E5654DE6B}" type="pres">
      <dgm:prSet presAssocID="{D367B028-A48A-4A40-BF57-2563673FFC3A}" presName="level2Shape" presStyleLbl="node4" presStyleIdx="3" presStyleCnt="20"/>
      <dgm:spPr/>
    </dgm:pt>
    <dgm:pt modelId="{F6F2E9B4-06FB-4BC6-89DC-E0EDFB5AAD91}" type="pres">
      <dgm:prSet presAssocID="{D367B028-A48A-4A40-BF57-2563673FFC3A}" presName="hierChild3" presStyleCnt="0"/>
      <dgm:spPr/>
    </dgm:pt>
    <dgm:pt modelId="{F2543CC7-349C-468D-958C-9BD29C587F2A}" type="pres">
      <dgm:prSet presAssocID="{274786B2-AAA1-4460-97E5-5000593B5EEF}" presName="Name25" presStyleLbl="parChTrans1D2" presStyleIdx="1" presStyleCnt="5"/>
      <dgm:spPr/>
    </dgm:pt>
    <dgm:pt modelId="{62C35AF5-8967-48BB-B69B-7FBCFE2C2112}" type="pres">
      <dgm:prSet presAssocID="{274786B2-AAA1-4460-97E5-5000593B5EEF}" presName="connTx" presStyleLbl="parChTrans1D2" presStyleIdx="1" presStyleCnt="5"/>
      <dgm:spPr/>
    </dgm:pt>
    <dgm:pt modelId="{F09CA5A1-C48F-47AF-851A-75AF84CE9170}" type="pres">
      <dgm:prSet presAssocID="{03EC2042-4788-46B2-81DE-EA03A2CF6E51}" presName="Name30" presStyleCnt="0"/>
      <dgm:spPr/>
    </dgm:pt>
    <dgm:pt modelId="{60A743C2-5ADB-40BB-8260-3D1910626DB0}" type="pres">
      <dgm:prSet presAssocID="{03EC2042-4788-46B2-81DE-EA03A2CF6E51}" presName="level2Shape" presStyleLbl="node2" presStyleIdx="1" presStyleCnt="5"/>
      <dgm:spPr/>
    </dgm:pt>
    <dgm:pt modelId="{91B0A7FB-7C51-48EF-B311-030E0FEC985A}" type="pres">
      <dgm:prSet presAssocID="{03EC2042-4788-46B2-81DE-EA03A2CF6E51}" presName="hierChild3" presStyleCnt="0"/>
      <dgm:spPr/>
    </dgm:pt>
    <dgm:pt modelId="{1A21FEFE-5317-469C-AE0C-94445057E807}" type="pres">
      <dgm:prSet presAssocID="{AA67F02B-01AA-4860-BBBB-91C8AE6F3BFB}" presName="Name25" presStyleLbl="parChTrans1D3" presStyleIdx="1" presStyleCnt="5"/>
      <dgm:spPr/>
    </dgm:pt>
    <dgm:pt modelId="{0B41DA9F-347D-4200-8BD7-5C037927AC04}" type="pres">
      <dgm:prSet presAssocID="{AA67F02B-01AA-4860-BBBB-91C8AE6F3BFB}" presName="connTx" presStyleLbl="parChTrans1D3" presStyleIdx="1" presStyleCnt="5"/>
      <dgm:spPr/>
    </dgm:pt>
    <dgm:pt modelId="{75181FFB-7E9E-447B-9B74-6C2F67458B7B}" type="pres">
      <dgm:prSet presAssocID="{F9B6F2CB-BE34-4533-AFF1-1E49874EA669}" presName="Name30" presStyleCnt="0"/>
      <dgm:spPr/>
    </dgm:pt>
    <dgm:pt modelId="{AF252DF1-11CE-4563-852D-FA33C5DDDC1C}" type="pres">
      <dgm:prSet presAssocID="{F9B6F2CB-BE34-4533-AFF1-1E49874EA669}" presName="level2Shape" presStyleLbl="node3" presStyleIdx="1" presStyleCnt="5"/>
      <dgm:spPr/>
    </dgm:pt>
    <dgm:pt modelId="{1CD1DB08-BCA8-493B-B1A7-9FAB168F31AA}" type="pres">
      <dgm:prSet presAssocID="{F9B6F2CB-BE34-4533-AFF1-1E49874EA669}" presName="hierChild3" presStyleCnt="0"/>
      <dgm:spPr/>
    </dgm:pt>
    <dgm:pt modelId="{F272ACF7-4CC5-40C5-B4F0-27A9EDC546E0}" type="pres">
      <dgm:prSet presAssocID="{1E2D97D6-642A-4ABE-BBDD-6117DCD61F3F}" presName="Name25" presStyleLbl="parChTrans1D4" presStyleIdx="4" presStyleCnt="20"/>
      <dgm:spPr/>
    </dgm:pt>
    <dgm:pt modelId="{ADA62DDE-2941-4C67-909A-FF25A7658BE1}" type="pres">
      <dgm:prSet presAssocID="{1E2D97D6-642A-4ABE-BBDD-6117DCD61F3F}" presName="connTx" presStyleLbl="parChTrans1D4" presStyleIdx="4" presStyleCnt="20"/>
      <dgm:spPr/>
    </dgm:pt>
    <dgm:pt modelId="{8E901032-61D4-46D7-AD53-F796EC09BAD7}" type="pres">
      <dgm:prSet presAssocID="{62967F60-2DD6-4770-9539-9D85DF8D5F58}" presName="Name30" presStyleCnt="0"/>
      <dgm:spPr/>
    </dgm:pt>
    <dgm:pt modelId="{3B85950B-E047-4713-B968-A2CA5B234D53}" type="pres">
      <dgm:prSet presAssocID="{62967F60-2DD6-4770-9539-9D85DF8D5F58}" presName="level2Shape" presStyleLbl="node4" presStyleIdx="4" presStyleCnt="20"/>
      <dgm:spPr/>
    </dgm:pt>
    <dgm:pt modelId="{52B98D04-FB40-44DC-90BC-A704E0CD0725}" type="pres">
      <dgm:prSet presAssocID="{62967F60-2DD6-4770-9539-9D85DF8D5F58}" presName="hierChild3" presStyleCnt="0"/>
      <dgm:spPr/>
    </dgm:pt>
    <dgm:pt modelId="{82503F9A-0F82-4E5A-A99C-FC41A2ED55A0}" type="pres">
      <dgm:prSet presAssocID="{7C70A29D-2E1F-4515-9655-A3DBAC83A93F}" presName="Name25" presStyleLbl="parChTrans1D4" presStyleIdx="5" presStyleCnt="20"/>
      <dgm:spPr/>
    </dgm:pt>
    <dgm:pt modelId="{80B82E45-4A32-477E-9846-FD7A3CF4ED1E}" type="pres">
      <dgm:prSet presAssocID="{7C70A29D-2E1F-4515-9655-A3DBAC83A93F}" presName="connTx" presStyleLbl="parChTrans1D4" presStyleIdx="5" presStyleCnt="20"/>
      <dgm:spPr/>
    </dgm:pt>
    <dgm:pt modelId="{36CBB370-3770-4F09-BFDD-3AF08C68D9B8}" type="pres">
      <dgm:prSet presAssocID="{4E59CD2D-094A-48AF-B68E-BEF133AB4C78}" presName="Name30" presStyleCnt="0"/>
      <dgm:spPr/>
    </dgm:pt>
    <dgm:pt modelId="{874EEEF1-ED48-4B0D-955D-69BC17A9A640}" type="pres">
      <dgm:prSet presAssocID="{4E59CD2D-094A-48AF-B68E-BEF133AB4C78}" presName="level2Shape" presStyleLbl="node4" presStyleIdx="5" presStyleCnt="20"/>
      <dgm:spPr/>
    </dgm:pt>
    <dgm:pt modelId="{1C35D328-E753-4B6B-AC2E-7FA6E0722481}" type="pres">
      <dgm:prSet presAssocID="{4E59CD2D-094A-48AF-B68E-BEF133AB4C78}" presName="hierChild3" presStyleCnt="0"/>
      <dgm:spPr/>
    </dgm:pt>
    <dgm:pt modelId="{F8315A8E-6A82-4614-AE80-D78589F2EEA5}" type="pres">
      <dgm:prSet presAssocID="{21A3455B-5EBC-4387-931A-3AC0FE76FC57}" presName="Name25" presStyleLbl="parChTrans1D4" presStyleIdx="6" presStyleCnt="20"/>
      <dgm:spPr/>
    </dgm:pt>
    <dgm:pt modelId="{FB7F6D49-9AE2-4F1B-8EFE-57A8236F322D}" type="pres">
      <dgm:prSet presAssocID="{21A3455B-5EBC-4387-931A-3AC0FE76FC57}" presName="connTx" presStyleLbl="parChTrans1D4" presStyleIdx="6" presStyleCnt="20"/>
      <dgm:spPr/>
    </dgm:pt>
    <dgm:pt modelId="{615FE498-9FAE-4B15-8652-5962CF6B8C5C}" type="pres">
      <dgm:prSet presAssocID="{A27C9B16-3E3B-4ABC-9620-DBEA33BFDB2D}" presName="Name30" presStyleCnt="0"/>
      <dgm:spPr/>
    </dgm:pt>
    <dgm:pt modelId="{6914B92A-053F-4C2B-B2C9-BE9F41CF6E66}" type="pres">
      <dgm:prSet presAssocID="{A27C9B16-3E3B-4ABC-9620-DBEA33BFDB2D}" presName="level2Shape" presStyleLbl="node4" presStyleIdx="6" presStyleCnt="20"/>
      <dgm:spPr/>
    </dgm:pt>
    <dgm:pt modelId="{0217B01E-D268-462A-9A76-8F1EE96CC49C}" type="pres">
      <dgm:prSet presAssocID="{A27C9B16-3E3B-4ABC-9620-DBEA33BFDB2D}" presName="hierChild3" presStyleCnt="0"/>
      <dgm:spPr/>
    </dgm:pt>
    <dgm:pt modelId="{EDC073DE-810F-4DC0-B189-9D353C4121B5}" type="pres">
      <dgm:prSet presAssocID="{BA05E382-3F29-467D-92B9-B808706D0659}" presName="Name25" presStyleLbl="parChTrans1D4" presStyleIdx="7" presStyleCnt="20"/>
      <dgm:spPr/>
    </dgm:pt>
    <dgm:pt modelId="{AC4EDD97-4244-47B7-9D46-19F1A60A7E20}" type="pres">
      <dgm:prSet presAssocID="{BA05E382-3F29-467D-92B9-B808706D0659}" presName="connTx" presStyleLbl="parChTrans1D4" presStyleIdx="7" presStyleCnt="20"/>
      <dgm:spPr/>
    </dgm:pt>
    <dgm:pt modelId="{FD151947-1BB5-4C44-B86A-C3607E7EEA0A}" type="pres">
      <dgm:prSet presAssocID="{A6A390B1-2B76-4FFD-AB09-E206BDFBD597}" presName="Name30" presStyleCnt="0"/>
      <dgm:spPr/>
    </dgm:pt>
    <dgm:pt modelId="{AE98E344-AEFE-4A7C-9B10-F4718F67D274}" type="pres">
      <dgm:prSet presAssocID="{A6A390B1-2B76-4FFD-AB09-E206BDFBD597}" presName="level2Shape" presStyleLbl="node4" presStyleIdx="7" presStyleCnt="20"/>
      <dgm:spPr/>
    </dgm:pt>
    <dgm:pt modelId="{D071AAF2-F330-4B06-B47C-59B63E752CD0}" type="pres">
      <dgm:prSet presAssocID="{A6A390B1-2B76-4FFD-AB09-E206BDFBD597}" presName="hierChild3" presStyleCnt="0"/>
      <dgm:spPr/>
    </dgm:pt>
    <dgm:pt modelId="{F2CADA49-C0AC-436B-8CD1-6132E728BDAF}" type="pres">
      <dgm:prSet presAssocID="{010914DA-C66C-4143-8B36-176E9220DFD1}" presName="Name25" presStyleLbl="parChTrans1D2" presStyleIdx="2" presStyleCnt="5"/>
      <dgm:spPr/>
    </dgm:pt>
    <dgm:pt modelId="{40492347-6841-4C97-ACFA-47E32E36C95C}" type="pres">
      <dgm:prSet presAssocID="{010914DA-C66C-4143-8B36-176E9220DFD1}" presName="connTx" presStyleLbl="parChTrans1D2" presStyleIdx="2" presStyleCnt="5"/>
      <dgm:spPr/>
    </dgm:pt>
    <dgm:pt modelId="{CA358191-B2CD-417E-BBF0-AAB3CF997867}" type="pres">
      <dgm:prSet presAssocID="{0CD5D04F-B0E0-451B-8D17-94848253388B}" presName="Name30" presStyleCnt="0"/>
      <dgm:spPr/>
    </dgm:pt>
    <dgm:pt modelId="{E4070A5C-D596-4B2E-ADC9-B03AEB64BFE8}" type="pres">
      <dgm:prSet presAssocID="{0CD5D04F-B0E0-451B-8D17-94848253388B}" presName="level2Shape" presStyleLbl="node2" presStyleIdx="2" presStyleCnt="5"/>
      <dgm:spPr/>
    </dgm:pt>
    <dgm:pt modelId="{55680791-3B01-4A3F-BFD8-CD413FA478DE}" type="pres">
      <dgm:prSet presAssocID="{0CD5D04F-B0E0-451B-8D17-94848253388B}" presName="hierChild3" presStyleCnt="0"/>
      <dgm:spPr/>
    </dgm:pt>
    <dgm:pt modelId="{4197DB88-7D61-4833-8C29-B80AB982B38D}" type="pres">
      <dgm:prSet presAssocID="{DB053013-5123-4E9A-8E80-DC04B9928508}" presName="Name25" presStyleLbl="parChTrans1D3" presStyleIdx="2" presStyleCnt="5"/>
      <dgm:spPr/>
    </dgm:pt>
    <dgm:pt modelId="{3C7827DD-6AF3-4E8A-A77A-EA247DC965F8}" type="pres">
      <dgm:prSet presAssocID="{DB053013-5123-4E9A-8E80-DC04B9928508}" presName="connTx" presStyleLbl="parChTrans1D3" presStyleIdx="2" presStyleCnt="5"/>
      <dgm:spPr/>
    </dgm:pt>
    <dgm:pt modelId="{023F34D6-7D53-4622-B8D9-8040FC8D7845}" type="pres">
      <dgm:prSet presAssocID="{C6694BA4-2606-4D1A-9DBC-F590F3ABA9C7}" presName="Name30" presStyleCnt="0"/>
      <dgm:spPr/>
    </dgm:pt>
    <dgm:pt modelId="{0FFEC5D2-CA6E-48EC-BE05-711145CE091B}" type="pres">
      <dgm:prSet presAssocID="{C6694BA4-2606-4D1A-9DBC-F590F3ABA9C7}" presName="level2Shape" presStyleLbl="node3" presStyleIdx="2" presStyleCnt="5"/>
      <dgm:spPr/>
    </dgm:pt>
    <dgm:pt modelId="{B00A256E-5CDE-4E48-8F0D-04E0FD1B96E5}" type="pres">
      <dgm:prSet presAssocID="{C6694BA4-2606-4D1A-9DBC-F590F3ABA9C7}" presName="hierChild3" presStyleCnt="0"/>
      <dgm:spPr/>
    </dgm:pt>
    <dgm:pt modelId="{5FDE5739-AFD0-4195-98E6-3A27F8C4E106}" type="pres">
      <dgm:prSet presAssocID="{105703F1-4A0F-4938-A855-759A02545D9D}" presName="Name25" presStyleLbl="parChTrans1D4" presStyleIdx="8" presStyleCnt="20"/>
      <dgm:spPr/>
    </dgm:pt>
    <dgm:pt modelId="{DCF704BF-A8D3-4F1E-A22A-A0D5904CB4EB}" type="pres">
      <dgm:prSet presAssocID="{105703F1-4A0F-4938-A855-759A02545D9D}" presName="connTx" presStyleLbl="parChTrans1D4" presStyleIdx="8" presStyleCnt="20"/>
      <dgm:spPr/>
    </dgm:pt>
    <dgm:pt modelId="{DA79F1AC-68BB-4B80-BD5E-436436B6AC20}" type="pres">
      <dgm:prSet presAssocID="{41DF7C51-18EE-403E-A847-B729B65843CE}" presName="Name30" presStyleCnt="0"/>
      <dgm:spPr/>
    </dgm:pt>
    <dgm:pt modelId="{293F172A-8726-4F5A-9CE4-1EB4679CCF93}" type="pres">
      <dgm:prSet presAssocID="{41DF7C51-18EE-403E-A847-B729B65843CE}" presName="level2Shape" presStyleLbl="node4" presStyleIdx="8" presStyleCnt="20"/>
      <dgm:spPr/>
    </dgm:pt>
    <dgm:pt modelId="{6E406C36-3373-4F5B-A26F-42C30553642D}" type="pres">
      <dgm:prSet presAssocID="{41DF7C51-18EE-403E-A847-B729B65843CE}" presName="hierChild3" presStyleCnt="0"/>
      <dgm:spPr/>
    </dgm:pt>
    <dgm:pt modelId="{09420582-4EF6-450A-980F-4BF109603C03}" type="pres">
      <dgm:prSet presAssocID="{78A52B91-FCFD-4CF1-A3C8-8449931116E5}" presName="Name25" presStyleLbl="parChTrans1D4" presStyleIdx="9" presStyleCnt="20"/>
      <dgm:spPr/>
    </dgm:pt>
    <dgm:pt modelId="{391E3738-754A-4E0E-BE98-A5B6C0B09B4C}" type="pres">
      <dgm:prSet presAssocID="{78A52B91-FCFD-4CF1-A3C8-8449931116E5}" presName="connTx" presStyleLbl="parChTrans1D4" presStyleIdx="9" presStyleCnt="20"/>
      <dgm:spPr/>
    </dgm:pt>
    <dgm:pt modelId="{05DD39CC-BC61-4E43-84D9-30D3EA58C556}" type="pres">
      <dgm:prSet presAssocID="{5DAC226F-76E2-4D5F-A88B-435F66E4D579}" presName="Name30" presStyleCnt="0"/>
      <dgm:spPr/>
    </dgm:pt>
    <dgm:pt modelId="{510B6D87-BA6C-4E87-95E7-7504575819CC}" type="pres">
      <dgm:prSet presAssocID="{5DAC226F-76E2-4D5F-A88B-435F66E4D579}" presName="level2Shape" presStyleLbl="node4" presStyleIdx="9" presStyleCnt="20"/>
      <dgm:spPr/>
    </dgm:pt>
    <dgm:pt modelId="{90CE7133-2DE7-4A5F-973B-45D72051E1CE}" type="pres">
      <dgm:prSet presAssocID="{5DAC226F-76E2-4D5F-A88B-435F66E4D579}" presName="hierChild3" presStyleCnt="0"/>
      <dgm:spPr/>
    </dgm:pt>
    <dgm:pt modelId="{D3FA4754-51C3-481E-A771-96941FB7983C}" type="pres">
      <dgm:prSet presAssocID="{24CCCE0B-EEBD-4A64-B944-ECBBD2886BAE}" presName="Name25" presStyleLbl="parChTrans1D4" presStyleIdx="10" presStyleCnt="20"/>
      <dgm:spPr/>
    </dgm:pt>
    <dgm:pt modelId="{ED4F091F-0DE2-4D1E-B5F9-393BADCAF7A2}" type="pres">
      <dgm:prSet presAssocID="{24CCCE0B-EEBD-4A64-B944-ECBBD2886BAE}" presName="connTx" presStyleLbl="parChTrans1D4" presStyleIdx="10" presStyleCnt="20"/>
      <dgm:spPr/>
    </dgm:pt>
    <dgm:pt modelId="{056E5A6C-1821-4340-8B14-2453050E5B89}" type="pres">
      <dgm:prSet presAssocID="{DD86C062-778A-4D95-BF7E-6E178AE33CEA}" presName="Name30" presStyleCnt="0"/>
      <dgm:spPr/>
    </dgm:pt>
    <dgm:pt modelId="{52E29DE8-41FC-48ED-A3E3-06DA812A7BFF}" type="pres">
      <dgm:prSet presAssocID="{DD86C062-778A-4D95-BF7E-6E178AE33CEA}" presName="level2Shape" presStyleLbl="node4" presStyleIdx="10" presStyleCnt="20"/>
      <dgm:spPr/>
    </dgm:pt>
    <dgm:pt modelId="{F2227464-812A-4280-9E27-7C5A46482A98}" type="pres">
      <dgm:prSet presAssocID="{DD86C062-778A-4D95-BF7E-6E178AE33CEA}" presName="hierChild3" presStyleCnt="0"/>
      <dgm:spPr/>
    </dgm:pt>
    <dgm:pt modelId="{1C07A31C-1DB3-43E3-A7BA-474922137538}" type="pres">
      <dgm:prSet presAssocID="{ABCC2BA4-D063-43F8-B734-5366F9AE0A5E}" presName="Name25" presStyleLbl="parChTrans1D4" presStyleIdx="11" presStyleCnt="20"/>
      <dgm:spPr/>
    </dgm:pt>
    <dgm:pt modelId="{1DE52B46-ABDF-487D-96D9-2F2C8FAEE1AF}" type="pres">
      <dgm:prSet presAssocID="{ABCC2BA4-D063-43F8-B734-5366F9AE0A5E}" presName="connTx" presStyleLbl="parChTrans1D4" presStyleIdx="11" presStyleCnt="20"/>
      <dgm:spPr/>
    </dgm:pt>
    <dgm:pt modelId="{77003C51-17BA-460D-9689-D5D621BB3445}" type="pres">
      <dgm:prSet presAssocID="{1C7FAC16-FAF2-4ACF-B1EB-84807C718DFD}" presName="Name30" presStyleCnt="0"/>
      <dgm:spPr/>
    </dgm:pt>
    <dgm:pt modelId="{EBCA2210-6583-4FF2-A070-A8673436211C}" type="pres">
      <dgm:prSet presAssocID="{1C7FAC16-FAF2-4ACF-B1EB-84807C718DFD}" presName="level2Shape" presStyleLbl="node4" presStyleIdx="11" presStyleCnt="20"/>
      <dgm:spPr/>
    </dgm:pt>
    <dgm:pt modelId="{32E4D95D-4A06-4033-9CE7-898B11BFA5EA}" type="pres">
      <dgm:prSet presAssocID="{1C7FAC16-FAF2-4ACF-B1EB-84807C718DFD}" presName="hierChild3" presStyleCnt="0"/>
      <dgm:spPr/>
    </dgm:pt>
    <dgm:pt modelId="{FF3773CC-C6BF-40CF-A604-E0F3D274DF48}" type="pres">
      <dgm:prSet presAssocID="{59183355-1BD7-4772-B676-383D4A0FD84A}" presName="Name25" presStyleLbl="parChTrans1D2" presStyleIdx="3" presStyleCnt="5"/>
      <dgm:spPr/>
    </dgm:pt>
    <dgm:pt modelId="{7902AF11-2E68-443D-9726-D715402F4C40}" type="pres">
      <dgm:prSet presAssocID="{59183355-1BD7-4772-B676-383D4A0FD84A}" presName="connTx" presStyleLbl="parChTrans1D2" presStyleIdx="3" presStyleCnt="5"/>
      <dgm:spPr/>
    </dgm:pt>
    <dgm:pt modelId="{4CC50FA8-DF70-4B98-BC16-AB0C42C70646}" type="pres">
      <dgm:prSet presAssocID="{7351EE28-9B98-4899-A49B-1D02F8FBA2E0}" presName="Name30" presStyleCnt="0"/>
      <dgm:spPr/>
    </dgm:pt>
    <dgm:pt modelId="{8E732070-CC3E-4ED6-8F63-81BEBA4BF906}" type="pres">
      <dgm:prSet presAssocID="{7351EE28-9B98-4899-A49B-1D02F8FBA2E0}" presName="level2Shape" presStyleLbl="node2" presStyleIdx="3" presStyleCnt="5"/>
      <dgm:spPr/>
    </dgm:pt>
    <dgm:pt modelId="{9E8872D7-B33B-41B2-9FDC-5D163BC3B18D}" type="pres">
      <dgm:prSet presAssocID="{7351EE28-9B98-4899-A49B-1D02F8FBA2E0}" presName="hierChild3" presStyleCnt="0"/>
      <dgm:spPr/>
    </dgm:pt>
    <dgm:pt modelId="{ABFE7691-030F-4FA5-8A40-2C2BBBC00B9A}" type="pres">
      <dgm:prSet presAssocID="{73D13EAC-B440-4936-A96E-93982685C9E2}" presName="Name25" presStyleLbl="parChTrans1D3" presStyleIdx="3" presStyleCnt="5"/>
      <dgm:spPr/>
    </dgm:pt>
    <dgm:pt modelId="{52D018F5-157F-40A7-B604-2D3547EAEA54}" type="pres">
      <dgm:prSet presAssocID="{73D13EAC-B440-4936-A96E-93982685C9E2}" presName="connTx" presStyleLbl="parChTrans1D3" presStyleIdx="3" presStyleCnt="5"/>
      <dgm:spPr/>
    </dgm:pt>
    <dgm:pt modelId="{E230755D-82E1-4676-8E4F-C2C9C463E5BE}" type="pres">
      <dgm:prSet presAssocID="{FB296EFD-4462-43D3-B2C6-54DFE56FE52B}" presName="Name30" presStyleCnt="0"/>
      <dgm:spPr/>
    </dgm:pt>
    <dgm:pt modelId="{CFEF67DC-154A-48AA-916C-45F5168B628D}" type="pres">
      <dgm:prSet presAssocID="{FB296EFD-4462-43D3-B2C6-54DFE56FE52B}" presName="level2Shape" presStyleLbl="node3" presStyleIdx="3" presStyleCnt="5"/>
      <dgm:spPr/>
    </dgm:pt>
    <dgm:pt modelId="{F5B2FA02-9657-4191-8CB5-1700EE6D6F08}" type="pres">
      <dgm:prSet presAssocID="{FB296EFD-4462-43D3-B2C6-54DFE56FE52B}" presName="hierChild3" presStyleCnt="0"/>
      <dgm:spPr/>
    </dgm:pt>
    <dgm:pt modelId="{743D24AC-C230-4CBB-983E-EA5980DB2C56}" type="pres">
      <dgm:prSet presAssocID="{DA0D34AD-5A70-4778-BCA7-ABA8F4AF4012}" presName="Name25" presStyleLbl="parChTrans1D4" presStyleIdx="12" presStyleCnt="20"/>
      <dgm:spPr/>
    </dgm:pt>
    <dgm:pt modelId="{60DA6CD4-CC36-40A0-978E-FB2063E97FCB}" type="pres">
      <dgm:prSet presAssocID="{DA0D34AD-5A70-4778-BCA7-ABA8F4AF4012}" presName="connTx" presStyleLbl="parChTrans1D4" presStyleIdx="12" presStyleCnt="20"/>
      <dgm:spPr/>
    </dgm:pt>
    <dgm:pt modelId="{36118CE2-E7AB-4983-A663-571B010403F7}" type="pres">
      <dgm:prSet presAssocID="{E3F0E552-B966-42E1-851D-A7D080DA1903}" presName="Name30" presStyleCnt="0"/>
      <dgm:spPr/>
    </dgm:pt>
    <dgm:pt modelId="{40AE0DA3-4DEA-41E4-9567-541B0CA6BF64}" type="pres">
      <dgm:prSet presAssocID="{E3F0E552-B966-42E1-851D-A7D080DA1903}" presName="level2Shape" presStyleLbl="node4" presStyleIdx="12" presStyleCnt="20"/>
      <dgm:spPr/>
    </dgm:pt>
    <dgm:pt modelId="{61795083-E816-4479-B633-1674E7CE734A}" type="pres">
      <dgm:prSet presAssocID="{E3F0E552-B966-42E1-851D-A7D080DA1903}" presName="hierChild3" presStyleCnt="0"/>
      <dgm:spPr/>
    </dgm:pt>
    <dgm:pt modelId="{7E923766-1BB8-46AC-BDC9-D7CA3EEF3D5F}" type="pres">
      <dgm:prSet presAssocID="{BF09E970-34DD-4449-AE57-BC1D67F99002}" presName="Name25" presStyleLbl="parChTrans1D4" presStyleIdx="13" presStyleCnt="20"/>
      <dgm:spPr/>
    </dgm:pt>
    <dgm:pt modelId="{BB7F3944-A47B-445B-9A6C-3C7458A2BB24}" type="pres">
      <dgm:prSet presAssocID="{BF09E970-34DD-4449-AE57-BC1D67F99002}" presName="connTx" presStyleLbl="parChTrans1D4" presStyleIdx="13" presStyleCnt="20"/>
      <dgm:spPr/>
    </dgm:pt>
    <dgm:pt modelId="{E22B0015-0C1E-460F-92F6-0CA91BABA23B}" type="pres">
      <dgm:prSet presAssocID="{E60C3CEF-60E3-4DA9-93CF-0F4A48B1D07A}" presName="Name30" presStyleCnt="0"/>
      <dgm:spPr/>
    </dgm:pt>
    <dgm:pt modelId="{DD8E0525-373D-4091-9A7D-46D5E69E5335}" type="pres">
      <dgm:prSet presAssocID="{E60C3CEF-60E3-4DA9-93CF-0F4A48B1D07A}" presName="level2Shape" presStyleLbl="node4" presStyleIdx="13" presStyleCnt="20"/>
      <dgm:spPr/>
    </dgm:pt>
    <dgm:pt modelId="{ABF275BB-956C-4B6B-B1DA-76F83B123D26}" type="pres">
      <dgm:prSet presAssocID="{E60C3CEF-60E3-4DA9-93CF-0F4A48B1D07A}" presName="hierChild3" presStyleCnt="0"/>
      <dgm:spPr/>
    </dgm:pt>
    <dgm:pt modelId="{4FBA6E8E-44A3-41B3-8A83-90A160BF0B91}" type="pres">
      <dgm:prSet presAssocID="{4239BF75-2D78-4063-9845-5277719078F8}" presName="Name25" presStyleLbl="parChTrans1D4" presStyleIdx="14" presStyleCnt="20"/>
      <dgm:spPr/>
    </dgm:pt>
    <dgm:pt modelId="{F3590120-97CC-4859-B4F7-721846946A7E}" type="pres">
      <dgm:prSet presAssocID="{4239BF75-2D78-4063-9845-5277719078F8}" presName="connTx" presStyleLbl="parChTrans1D4" presStyleIdx="14" presStyleCnt="20"/>
      <dgm:spPr/>
    </dgm:pt>
    <dgm:pt modelId="{725A95DA-2AC3-454A-8779-3D9FEC702DFD}" type="pres">
      <dgm:prSet presAssocID="{FFE7DD2D-4B28-41AB-9C45-560630AD7BAE}" presName="Name30" presStyleCnt="0"/>
      <dgm:spPr/>
    </dgm:pt>
    <dgm:pt modelId="{2A09C9BD-9AB3-4316-A822-069C1FE97F43}" type="pres">
      <dgm:prSet presAssocID="{FFE7DD2D-4B28-41AB-9C45-560630AD7BAE}" presName="level2Shape" presStyleLbl="node4" presStyleIdx="14" presStyleCnt="20"/>
      <dgm:spPr/>
    </dgm:pt>
    <dgm:pt modelId="{E59CC9E6-8A1F-4098-A85D-CA3043356314}" type="pres">
      <dgm:prSet presAssocID="{FFE7DD2D-4B28-41AB-9C45-560630AD7BAE}" presName="hierChild3" presStyleCnt="0"/>
      <dgm:spPr/>
    </dgm:pt>
    <dgm:pt modelId="{BA22DE3D-828A-4B33-8764-574D39FDDA68}" type="pres">
      <dgm:prSet presAssocID="{55A5D7C7-1071-4E24-916A-072F5304EE3F}" presName="Name25" presStyleLbl="parChTrans1D4" presStyleIdx="15" presStyleCnt="20"/>
      <dgm:spPr/>
    </dgm:pt>
    <dgm:pt modelId="{A755CE3F-5C5B-416C-93D5-EDBF74A153FB}" type="pres">
      <dgm:prSet presAssocID="{55A5D7C7-1071-4E24-916A-072F5304EE3F}" presName="connTx" presStyleLbl="parChTrans1D4" presStyleIdx="15" presStyleCnt="20"/>
      <dgm:spPr/>
    </dgm:pt>
    <dgm:pt modelId="{42589E56-4E7B-45E6-81C7-02B7A38065F1}" type="pres">
      <dgm:prSet presAssocID="{C7E93478-9F2C-43D1-869A-4C73115C8A0D}" presName="Name30" presStyleCnt="0"/>
      <dgm:spPr/>
    </dgm:pt>
    <dgm:pt modelId="{BFB1A74A-F08C-4B7E-A363-5C0707C443A2}" type="pres">
      <dgm:prSet presAssocID="{C7E93478-9F2C-43D1-869A-4C73115C8A0D}" presName="level2Shape" presStyleLbl="node4" presStyleIdx="15" presStyleCnt="20"/>
      <dgm:spPr/>
    </dgm:pt>
    <dgm:pt modelId="{BCC4DB27-F738-44F8-A7CF-54CE633007ED}" type="pres">
      <dgm:prSet presAssocID="{C7E93478-9F2C-43D1-869A-4C73115C8A0D}" presName="hierChild3" presStyleCnt="0"/>
      <dgm:spPr/>
    </dgm:pt>
    <dgm:pt modelId="{7A57919B-4F45-4786-88A0-6627639D3C76}" type="pres">
      <dgm:prSet presAssocID="{7A930FB1-1D44-4FC5-ADB5-2338AB70D0B1}" presName="Name25" presStyleLbl="parChTrans1D2" presStyleIdx="4" presStyleCnt="5"/>
      <dgm:spPr/>
    </dgm:pt>
    <dgm:pt modelId="{25E00785-7779-4122-A829-B0ABDBD447A0}" type="pres">
      <dgm:prSet presAssocID="{7A930FB1-1D44-4FC5-ADB5-2338AB70D0B1}" presName="connTx" presStyleLbl="parChTrans1D2" presStyleIdx="4" presStyleCnt="5"/>
      <dgm:spPr/>
    </dgm:pt>
    <dgm:pt modelId="{20D7C526-9DDC-4B8C-8656-21164D472155}" type="pres">
      <dgm:prSet presAssocID="{9F5BBE83-A097-4271-B743-83B260A11AC4}" presName="Name30" presStyleCnt="0"/>
      <dgm:spPr/>
    </dgm:pt>
    <dgm:pt modelId="{4E3F4A46-E1B1-4F52-B44D-E79349FAEBA0}" type="pres">
      <dgm:prSet presAssocID="{9F5BBE83-A097-4271-B743-83B260A11AC4}" presName="level2Shape" presStyleLbl="node2" presStyleIdx="4" presStyleCnt="5"/>
      <dgm:spPr/>
    </dgm:pt>
    <dgm:pt modelId="{4FE1DE49-F711-4148-86A7-95139A79D8D9}" type="pres">
      <dgm:prSet presAssocID="{9F5BBE83-A097-4271-B743-83B260A11AC4}" presName="hierChild3" presStyleCnt="0"/>
      <dgm:spPr/>
    </dgm:pt>
    <dgm:pt modelId="{5BBBC1CC-BD6B-42E5-A5FA-A9DF7167FD07}" type="pres">
      <dgm:prSet presAssocID="{023F0A5A-2B3D-4DC0-8062-578134A111FC}" presName="Name25" presStyleLbl="parChTrans1D3" presStyleIdx="4" presStyleCnt="5"/>
      <dgm:spPr/>
    </dgm:pt>
    <dgm:pt modelId="{B1F584D1-86D5-41FA-887B-C2B22A16808A}" type="pres">
      <dgm:prSet presAssocID="{023F0A5A-2B3D-4DC0-8062-578134A111FC}" presName="connTx" presStyleLbl="parChTrans1D3" presStyleIdx="4" presStyleCnt="5"/>
      <dgm:spPr/>
    </dgm:pt>
    <dgm:pt modelId="{5E0644A6-96D9-475F-B8A1-16481B3F72BC}" type="pres">
      <dgm:prSet presAssocID="{5CE18057-B9D8-4078-9CE8-D0F2A91B030D}" presName="Name30" presStyleCnt="0"/>
      <dgm:spPr/>
    </dgm:pt>
    <dgm:pt modelId="{F72C0697-71C7-4B54-9DB2-704F28543F1D}" type="pres">
      <dgm:prSet presAssocID="{5CE18057-B9D8-4078-9CE8-D0F2A91B030D}" presName="level2Shape" presStyleLbl="node3" presStyleIdx="4" presStyleCnt="5"/>
      <dgm:spPr/>
    </dgm:pt>
    <dgm:pt modelId="{A39229F2-766B-4FB8-8513-89666E94F834}" type="pres">
      <dgm:prSet presAssocID="{5CE18057-B9D8-4078-9CE8-D0F2A91B030D}" presName="hierChild3" presStyleCnt="0"/>
      <dgm:spPr/>
    </dgm:pt>
    <dgm:pt modelId="{F48EF6B7-10AD-4797-AA7B-85F96926405C}" type="pres">
      <dgm:prSet presAssocID="{833B86C8-4936-4E3C-8BAC-B3956B9D155E}" presName="Name25" presStyleLbl="parChTrans1D4" presStyleIdx="16" presStyleCnt="20"/>
      <dgm:spPr/>
    </dgm:pt>
    <dgm:pt modelId="{B4A6A392-A50C-4037-8658-E48D851FD0FD}" type="pres">
      <dgm:prSet presAssocID="{833B86C8-4936-4E3C-8BAC-B3956B9D155E}" presName="connTx" presStyleLbl="parChTrans1D4" presStyleIdx="16" presStyleCnt="20"/>
      <dgm:spPr/>
    </dgm:pt>
    <dgm:pt modelId="{DD296496-FD26-432B-8E38-D535C06724CC}" type="pres">
      <dgm:prSet presAssocID="{90CF21F7-7E5B-4DD9-8B7E-A31DB1EE4A72}" presName="Name30" presStyleCnt="0"/>
      <dgm:spPr/>
    </dgm:pt>
    <dgm:pt modelId="{63DF99C6-D9A5-4DCB-A335-7E7D5F07815C}" type="pres">
      <dgm:prSet presAssocID="{90CF21F7-7E5B-4DD9-8B7E-A31DB1EE4A72}" presName="level2Shape" presStyleLbl="node4" presStyleIdx="16" presStyleCnt="20"/>
      <dgm:spPr/>
    </dgm:pt>
    <dgm:pt modelId="{8286A6E7-C2F0-423B-91A6-99B27641CB96}" type="pres">
      <dgm:prSet presAssocID="{90CF21F7-7E5B-4DD9-8B7E-A31DB1EE4A72}" presName="hierChild3" presStyleCnt="0"/>
      <dgm:spPr/>
    </dgm:pt>
    <dgm:pt modelId="{246EF0D8-CD1E-47E4-97B7-F6EA4B259BFF}" type="pres">
      <dgm:prSet presAssocID="{252ED843-2DCB-47DF-B609-A290DAFDE8FF}" presName="Name25" presStyleLbl="parChTrans1D4" presStyleIdx="17" presStyleCnt="20"/>
      <dgm:spPr/>
    </dgm:pt>
    <dgm:pt modelId="{576BB99D-1DC6-436F-A447-04E13DF0C38A}" type="pres">
      <dgm:prSet presAssocID="{252ED843-2DCB-47DF-B609-A290DAFDE8FF}" presName="connTx" presStyleLbl="parChTrans1D4" presStyleIdx="17" presStyleCnt="20"/>
      <dgm:spPr/>
    </dgm:pt>
    <dgm:pt modelId="{FB0199ED-B670-42E0-B604-D522F902A60A}" type="pres">
      <dgm:prSet presAssocID="{DB0C9CEA-646F-406D-89F5-6ACEBF33DD69}" presName="Name30" presStyleCnt="0"/>
      <dgm:spPr/>
    </dgm:pt>
    <dgm:pt modelId="{48D3433F-1BE0-4D58-BD64-1478EF7C50E1}" type="pres">
      <dgm:prSet presAssocID="{DB0C9CEA-646F-406D-89F5-6ACEBF33DD69}" presName="level2Shape" presStyleLbl="node4" presStyleIdx="17" presStyleCnt="20"/>
      <dgm:spPr/>
    </dgm:pt>
    <dgm:pt modelId="{26CB713A-1185-4B19-8CCF-04A708C7E742}" type="pres">
      <dgm:prSet presAssocID="{DB0C9CEA-646F-406D-89F5-6ACEBF33DD69}" presName="hierChild3" presStyleCnt="0"/>
      <dgm:spPr/>
    </dgm:pt>
    <dgm:pt modelId="{AE4540DD-BC1D-4948-B426-245F29C99C6E}" type="pres">
      <dgm:prSet presAssocID="{78639CDC-D9F5-411A-9C09-F68C4A91D9CE}" presName="Name25" presStyleLbl="parChTrans1D4" presStyleIdx="18" presStyleCnt="20"/>
      <dgm:spPr/>
    </dgm:pt>
    <dgm:pt modelId="{1DFA223F-1A3E-471C-B1C4-F70B6CD7C72C}" type="pres">
      <dgm:prSet presAssocID="{78639CDC-D9F5-411A-9C09-F68C4A91D9CE}" presName="connTx" presStyleLbl="parChTrans1D4" presStyleIdx="18" presStyleCnt="20"/>
      <dgm:spPr/>
    </dgm:pt>
    <dgm:pt modelId="{EB63D0D5-C3CD-4173-B3F3-8BD7309D111C}" type="pres">
      <dgm:prSet presAssocID="{FEBD3339-EE3E-4354-B4E6-D886C46A0F17}" presName="Name30" presStyleCnt="0"/>
      <dgm:spPr/>
    </dgm:pt>
    <dgm:pt modelId="{53AF0FBD-6ACB-4C30-B17E-29B72F773BC0}" type="pres">
      <dgm:prSet presAssocID="{FEBD3339-EE3E-4354-B4E6-D886C46A0F17}" presName="level2Shape" presStyleLbl="node4" presStyleIdx="18" presStyleCnt="20"/>
      <dgm:spPr/>
    </dgm:pt>
    <dgm:pt modelId="{195526E5-0468-4F53-A77C-565B7A8685B1}" type="pres">
      <dgm:prSet presAssocID="{FEBD3339-EE3E-4354-B4E6-D886C46A0F17}" presName="hierChild3" presStyleCnt="0"/>
      <dgm:spPr/>
    </dgm:pt>
    <dgm:pt modelId="{9A3ADD9A-8AF6-435B-8618-1D643C3BA82A}" type="pres">
      <dgm:prSet presAssocID="{6449F222-A301-4C08-B2A9-A49FDDFD7DD3}" presName="Name25" presStyleLbl="parChTrans1D4" presStyleIdx="19" presStyleCnt="20"/>
      <dgm:spPr/>
    </dgm:pt>
    <dgm:pt modelId="{871AA9F5-BAF1-454B-906E-A29C72BD77B7}" type="pres">
      <dgm:prSet presAssocID="{6449F222-A301-4C08-B2A9-A49FDDFD7DD3}" presName="connTx" presStyleLbl="parChTrans1D4" presStyleIdx="19" presStyleCnt="20"/>
      <dgm:spPr/>
    </dgm:pt>
    <dgm:pt modelId="{CCC974C0-D59B-459C-AB77-376A3BDD3E7C}" type="pres">
      <dgm:prSet presAssocID="{F2B250D4-EED8-4C4B-809D-2D1A14360969}" presName="Name30" presStyleCnt="0"/>
      <dgm:spPr/>
    </dgm:pt>
    <dgm:pt modelId="{1C81F4A1-1F1C-4D93-BDA0-27610F944A7E}" type="pres">
      <dgm:prSet presAssocID="{F2B250D4-EED8-4C4B-809D-2D1A14360969}" presName="level2Shape" presStyleLbl="node4" presStyleIdx="19" presStyleCnt="20"/>
      <dgm:spPr/>
    </dgm:pt>
    <dgm:pt modelId="{9380B261-2AA7-462E-8650-A35610EEE52D}" type="pres">
      <dgm:prSet presAssocID="{F2B250D4-EED8-4C4B-809D-2D1A14360969}" presName="hierChild3" presStyleCnt="0"/>
      <dgm:spPr/>
    </dgm:pt>
    <dgm:pt modelId="{8B366A9D-EFCE-43A1-9778-04E25D071E7A}" type="pres">
      <dgm:prSet presAssocID="{902832EF-EC67-40B3-940F-5A2E0D996599}" presName="bgShapesFlow" presStyleCnt="0"/>
      <dgm:spPr/>
    </dgm:pt>
    <dgm:pt modelId="{00479646-BB0C-4E7D-8049-C397FA836D1C}" type="pres">
      <dgm:prSet presAssocID="{A9210E59-F2FF-4EFB-B250-C6FA4419B866}" presName="rectComp" presStyleCnt="0"/>
      <dgm:spPr/>
    </dgm:pt>
    <dgm:pt modelId="{636C335D-8E59-49B4-9FB3-8E96DD73277A}" type="pres">
      <dgm:prSet presAssocID="{A9210E59-F2FF-4EFB-B250-C6FA4419B866}" presName="bgRect" presStyleLbl="bgShp" presStyleIdx="0" presStyleCnt="7"/>
      <dgm:spPr/>
    </dgm:pt>
    <dgm:pt modelId="{863C6FE7-D542-4C30-810D-51D7C22B6D1C}" type="pres">
      <dgm:prSet presAssocID="{A9210E59-F2FF-4EFB-B250-C6FA4419B866}" presName="bgRectTx" presStyleLbl="bgShp" presStyleIdx="0" presStyleCnt="7">
        <dgm:presLayoutVars>
          <dgm:bulletEnabled val="1"/>
        </dgm:presLayoutVars>
      </dgm:prSet>
      <dgm:spPr/>
    </dgm:pt>
    <dgm:pt modelId="{042E20FA-58E8-46CA-93A5-99078F20ED56}" type="pres">
      <dgm:prSet presAssocID="{A9210E59-F2FF-4EFB-B250-C6FA4419B866}" presName="spComp" presStyleCnt="0"/>
      <dgm:spPr/>
    </dgm:pt>
    <dgm:pt modelId="{B88BDCE0-6A73-4041-95D1-9E05E32A2C92}" type="pres">
      <dgm:prSet presAssocID="{A9210E59-F2FF-4EFB-B250-C6FA4419B866}" presName="hSp" presStyleCnt="0"/>
      <dgm:spPr/>
    </dgm:pt>
    <dgm:pt modelId="{F3BD2607-68A2-4AA1-880F-3B3E41DCCD70}" type="pres">
      <dgm:prSet presAssocID="{A45A32BD-0B30-4071-9D52-E57EA9892816}" presName="rectComp" presStyleCnt="0"/>
      <dgm:spPr/>
    </dgm:pt>
    <dgm:pt modelId="{291C281D-FE56-4C3B-8C52-BE8E021D7D0A}" type="pres">
      <dgm:prSet presAssocID="{A45A32BD-0B30-4071-9D52-E57EA9892816}" presName="bgRect" presStyleLbl="bgShp" presStyleIdx="1" presStyleCnt="7"/>
      <dgm:spPr/>
    </dgm:pt>
    <dgm:pt modelId="{849B438E-98DD-46F9-9C95-D68D64797553}" type="pres">
      <dgm:prSet presAssocID="{A45A32BD-0B30-4071-9D52-E57EA9892816}" presName="bgRectTx" presStyleLbl="bgShp" presStyleIdx="1" presStyleCnt="7">
        <dgm:presLayoutVars>
          <dgm:bulletEnabled val="1"/>
        </dgm:presLayoutVars>
      </dgm:prSet>
      <dgm:spPr/>
    </dgm:pt>
    <dgm:pt modelId="{B4EBF4D5-6E43-411B-BDB0-DDA8EFBCCCBC}" type="pres">
      <dgm:prSet presAssocID="{A45A32BD-0B30-4071-9D52-E57EA9892816}" presName="spComp" presStyleCnt="0"/>
      <dgm:spPr/>
    </dgm:pt>
    <dgm:pt modelId="{3E2A6B8A-E5F5-45BD-9FA1-E9110585EC7E}" type="pres">
      <dgm:prSet presAssocID="{A45A32BD-0B30-4071-9D52-E57EA9892816}" presName="hSp" presStyleCnt="0"/>
      <dgm:spPr/>
    </dgm:pt>
    <dgm:pt modelId="{3AAF1E0A-5A16-4E68-9AA7-7E67485EBE41}" type="pres">
      <dgm:prSet presAssocID="{7CAC2768-EEF3-4636-B878-35D343235D92}" presName="rectComp" presStyleCnt="0"/>
      <dgm:spPr/>
    </dgm:pt>
    <dgm:pt modelId="{D1BCBDE1-0ED8-416A-BF74-F6842C55F80C}" type="pres">
      <dgm:prSet presAssocID="{7CAC2768-EEF3-4636-B878-35D343235D92}" presName="bgRect" presStyleLbl="bgShp" presStyleIdx="2" presStyleCnt="7"/>
      <dgm:spPr/>
    </dgm:pt>
    <dgm:pt modelId="{879C8E78-49FB-406C-B87F-F35E5CDF3317}" type="pres">
      <dgm:prSet presAssocID="{7CAC2768-EEF3-4636-B878-35D343235D92}" presName="bgRectTx" presStyleLbl="bgShp" presStyleIdx="2" presStyleCnt="7">
        <dgm:presLayoutVars>
          <dgm:bulletEnabled val="1"/>
        </dgm:presLayoutVars>
      </dgm:prSet>
      <dgm:spPr/>
    </dgm:pt>
    <dgm:pt modelId="{7FB4DE86-7A11-4D51-AF2D-2E4D9907CA72}" type="pres">
      <dgm:prSet presAssocID="{7CAC2768-EEF3-4636-B878-35D343235D92}" presName="spComp" presStyleCnt="0"/>
      <dgm:spPr/>
    </dgm:pt>
    <dgm:pt modelId="{22007170-2414-42F9-8C0D-6DBAD03C6EE8}" type="pres">
      <dgm:prSet presAssocID="{7CAC2768-EEF3-4636-B878-35D343235D92}" presName="hSp" presStyleCnt="0"/>
      <dgm:spPr/>
    </dgm:pt>
    <dgm:pt modelId="{F4F5522B-967A-4DAF-9CC9-7E43587D3FD9}" type="pres">
      <dgm:prSet presAssocID="{7513A314-733C-4965-9767-4FA989684A25}" presName="rectComp" presStyleCnt="0"/>
      <dgm:spPr/>
    </dgm:pt>
    <dgm:pt modelId="{0EFA14FE-CB08-4408-AD26-5E610D8C5FF3}" type="pres">
      <dgm:prSet presAssocID="{7513A314-733C-4965-9767-4FA989684A25}" presName="bgRect" presStyleLbl="bgShp" presStyleIdx="3" presStyleCnt="7"/>
      <dgm:spPr/>
    </dgm:pt>
    <dgm:pt modelId="{9754BEBF-AF6E-4A64-868E-089C6376D2D6}" type="pres">
      <dgm:prSet presAssocID="{7513A314-733C-4965-9767-4FA989684A25}" presName="bgRectTx" presStyleLbl="bgShp" presStyleIdx="3" presStyleCnt="7">
        <dgm:presLayoutVars>
          <dgm:bulletEnabled val="1"/>
        </dgm:presLayoutVars>
      </dgm:prSet>
      <dgm:spPr/>
    </dgm:pt>
    <dgm:pt modelId="{04AA4218-CB52-4CC2-95B3-1AB1CFA44659}" type="pres">
      <dgm:prSet presAssocID="{7513A314-733C-4965-9767-4FA989684A25}" presName="spComp" presStyleCnt="0"/>
      <dgm:spPr/>
    </dgm:pt>
    <dgm:pt modelId="{9315E02B-FCB0-4812-B101-7F958A81CBAA}" type="pres">
      <dgm:prSet presAssocID="{7513A314-733C-4965-9767-4FA989684A25}" presName="hSp" presStyleCnt="0"/>
      <dgm:spPr/>
    </dgm:pt>
    <dgm:pt modelId="{9FB22FFA-902D-458C-965F-EA46E685008E}" type="pres">
      <dgm:prSet presAssocID="{A9FF201A-0178-49AF-8CD1-7F233B4BA719}" presName="rectComp" presStyleCnt="0"/>
      <dgm:spPr/>
    </dgm:pt>
    <dgm:pt modelId="{B4925CEF-4381-4EE7-B100-A8E823FCB7C4}" type="pres">
      <dgm:prSet presAssocID="{A9FF201A-0178-49AF-8CD1-7F233B4BA719}" presName="bgRect" presStyleLbl="bgShp" presStyleIdx="4" presStyleCnt="7"/>
      <dgm:spPr/>
    </dgm:pt>
    <dgm:pt modelId="{386481A9-565A-4002-92EA-03003F7F9F7C}" type="pres">
      <dgm:prSet presAssocID="{A9FF201A-0178-49AF-8CD1-7F233B4BA719}" presName="bgRectTx" presStyleLbl="bgShp" presStyleIdx="4" presStyleCnt="7">
        <dgm:presLayoutVars>
          <dgm:bulletEnabled val="1"/>
        </dgm:presLayoutVars>
      </dgm:prSet>
      <dgm:spPr/>
    </dgm:pt>
    <dgm:pt modelId="{A1D6D931-07CD-4301-96BC-5BD1D2C5BF5B}" type="pres">
      <dgm:prSet presAssocID="{A9FF201A-0178-49AF-8CD1-7F233B4BA719}" presName="spComp" presStyleCnt="0"/>
      <dgm:spPr/>
    </dgm:pt>
    <dgm:pt modelId="{774EDE8F-4DCB-42CD-83F1-CA101F6AC9FB}" type="pres">
      <dgm:prSet presAssocID="{A9FF201A-0178-49AF-8CD1-7F233B4BA719}" presName="hSp" presStyleCnt="0"/>
      <dgm:spPr/>
    </dgm:pt>
    <dgm:pt modelId="{1A3F612F-8A49-439B-86E7-E6A8C2A98D26}" type="pres">
      <dgm:prSet presAssocID="{EC50BAEB-F26C-44A1-BEA9-77D89AD14B73}" presName="rectComp" presStyleCnt="0"/>
      <dgm:spPr/>
    </dgm:pt>
    <dgm:pt modelId="{D932BA0C-4401-46F7-8460-769DC10F049D}" type="pres">
      <dgm:prSet presAssocID="{EC50BAEB-F26C-44A1-BEA9-77D89AD14B73}" presName="bgRect" presStyleLbl="bgShp" presStyleIdx="5" presStyleCnt="7"/>
      <dgm:spPr/>
    </dgm:pt>
    <dgm:pt modelId="{406D04F2-145D-4EAF-A785-7B048378EF8D}" type="pres">
      <dgm:prSet presAssocID="{EC50BAEB-F26C-44A1-BEA9-77D89AD14B73}" presName="bgRectTx" presStyleLbl="bgShp" presStyleIdx="5" presStyleCnt="7">
        <dgm:presLayoutVars>
          <dgm:bulletEnabled val="1"/>
        </dgm:presLayoutVars>
      </dgm:prSet>
      <dgm:spPr/>
    </dgm:pt>
    <dgm:pt modelId="{3734B827-498E-4065-B0F7-B20854A5ECBA}" type="pres">
      <dgm:prSet presAssocID="{EC50BAEB-F26C-44A1-BEA9-77D89AD14B73}" presName="spComp" presStyleCnt="0"/>
      <dgm:spPr/>
    </dgm:pt>
    <dgm:pt modelId="{92F4EB87-D334-4729-B345-86E7A8CB6230}" type="pres">
      <dgm:prSet presAssocID="{EC50BAEB-F26C-44A1-BEA9-77D89AD14B73}" presName="hSp" presStyleCnt="0"/>
      <dgm:spPr/>
    </dgm:pt>
    <dgm:pt modelId="{C125F70B-6893-4792-9EE3-49724CB64E55}" type="pres">
      <dgm:prSet presAssocID="{7B708B48-D0E5-4E46-8AA2-BFCFC44CBDB4}" presName="rectComp" presStyleCnt="0"/>
      <dgm:spPr/>
    </dgm:pt>
    <dgm:pt modelId="{E592D2B2-DA13-4B3A-BED9-BBB45F9B338F}" type="pres">
      <dgm:prSet presAssocID="{7B708B48-D0E5-4E46-8AA2-BFCFC44CBDB4}" presName="bgRect" presStyleLbl="bgShp" presStyleIdx="6" presStyleCnt="7"/>
      <dgm:spPr/>
    </dgm:pt>
    <dgm:pt modelId="{EFEB4E3C-EFAA-4814-A828-02A3EF7FB47B}" type="pres">
      <dgm:prSet presAssocID="{7B708B48-D0E5-4E46-8AA2-BFCFC44CBDB4}" presName="bgRectTx" presStyleLbl="bgShp" presStyleIdx="6" presStyleCnt="7">
        <dgm:presLayoutVars>
          <dgm:bulletEnabled val="1"/>
        </dgm:presLayoutVars>
      </dgm:prSet>
      <dgm:spPr/>
    </dgm:pt>
  </dgm:ptLst>
  <dgm:cxnLst>
    <dgm:cxn modelId="{C59F9D03-29AC-4CA8-9BA6-B94AEC2CDC67}" type="presOf" srcId="{21A3455B-5EBC-4387-931A-3AC0FE76FC57}" destId="{F8315A8E-6A82-4614-AE80-D78589F2EEA5}" srcOrd="0" destOrd="0" presId="urn:microsoft.com/office/officeart/2005/8/layout/hierarchy5"/>
    <dgm:cxn modelId="{D283F603-E957-4D75-867D-8A27C9AC088C}" srcId="{17B7DA9D-8AA2-4947-B1C6-A1A4785D54FD}" destId="{9F5BBE83-A097-4271-B743-83B260A11AC4}" srcOrd="4" destOrd="0" parTransId="{7A930FB1-1D44-4FC5-ADB5-2338AB70D0B1}" sibTransId="{C445AD2D-F058-49C9-83EF-4748B0E8F4FC}"/>
    <dgm:cxn modelId="{3D16C305-6038-4C21-AB7B-E13C3B383F37}" srcId="{C6694BA4-2606-4D1A-9DBC-F590F3ABA9C7}" destId="{41DF7C51-18EE-403E-A847-B729B65843CE}" srcOrd="0" destOrd="0" parTransId="{105703F1-4A0F-4938-A855-759A02545D9D}" sibTransId="{F20CB1F1-F681-4F88-BDB0-869D2182C880}"/>
    <dgm:cxn modelId="{03D9E606-11A1-4030-82E7-FA47700E073E}" type="presOf" srcId="{0C1D0459-92E0-4B07-9EE4-F925E3329EDF}" destId="{00839DFA-2461-4D45-B1DD-4E9051F64BCC}" srcOrd="0" destOrd="0" presId="urn:microsoft.com/office/officeart/2005/8/layout/hierarchy5"/>
    <dgm:cxn modelId="{67E83E07-2D4F-4E94-882C-CA0DE704451B}" type="presOf" srcId="{7CAC2768-EEF3-4636-B878-35D343235D92}" destId="{879C8E78-49FB-406C-B87F-F35E5CDF3317}" srcOrd="1" destOrd="0" presId="urn:microsoft.com/office/officeart/2005/8/layout/hierarchy5"/>
    <dgm:cxn modelId="{8F9BEE08-3145-43D8-9CF5-5D7A5A8113D5}" type="presOf" srcId="{78A52B91-FCFD-4CF1-A3C8-8449931116E5}" destId="{09420582-4EF6-450A-980F-4BF109603C03}" srcOrd="0" destOrd="0" presId="urn:microsoft.com/office/officeart/2005/8/layout/hierarchy5"/>
    <dgm:cxn modelId="{47C59E0F-C1A5-4342-B18F-52D3505A6669}" type="presOf" srcId="{5CE18057-B9D8-4078-9CE8-D0F2A91B030D}" destId="{F72C0697-71C7-4B54-9DB2-704F28543F1D}" srcOrd="0" destOrd="0" presId="urn:microsoft.com/office/officeart/2005/8/layout/hierarchy5"/>
    <dgm:cxn modelId="{4D464413-1A54-47A6-9174-CCBB5DEC9DE6}" type="presOf" srcId="{231EDFD4-3020-4F00-A23D-EA4DD37E5AA6}" destId="{880F4D46-BA7F-496F-AF21-0426CE7A3395}" srcOrd="0" destOrd="0" presId="urn:microsoft.com/office/officeart/2005/8/layout/hierarchy5"/>
    <dgm:cxn modelId="{E5703014-8D50-40BB-BA0D-777301609BD7}" type="presOf" srcId="{32C9B69E-BE21-4910-AA5D-F0C46CE22FC3}" destId="{91C32181-997F-43AC-9B8C-71FBCE87CBFE}" srcOrd="1" destOrd="0" presId="urn:microsoft.com/office/officeart/2005/8/layout/hierarchy5"/>
    <dgm:cxn modelId="{C38B1C15-C746-4391-A380-E0EA4A08B958}" srcId="{7351EE28-9B98-4899-A49B-1D02F8FBA2E0}" destId="{FB296EFD-4462-43D3-B2C6-54DFE56FE52B}" srcOrd="0" destOrd="0" parTransId="{73D13EAC-B440-4936-A96E-93982685C9E2}" sibTransId="{F11A32E9-5D42-4FFA-9A85-422321D1EE7D}"/>
    <dgm:cxn modelId="{BE2C6E19-E394-4649-BF0C-C97798B428EC}" srcId="{17B7DA9D-8AA2-4947-B1C6-A1A4785D54FD}" destId="{0CD5D04F-B0E0-451B-8D17-94848253388B}" srcOrd="2" destOrd="0" parTransId="{010914DA-C66C-4143-8B36-176E9220DFD1}" sibTransId="{1E280004-C778-4BB2-8C4D-E36E847C076C}"/>
    <dgm:cxn modelId="{7BA3EE1A-0BBB-4FB2-A367-6AEAD5FE7FCC}" type="presOf" srcId="{010914DA-C66C-4143-8B36-176E9220DFD1}" destId="{40492347-6841-4C97-ACFA-47E32E36C95C}" srcOrd="1" destOrd="0" presId="urn:microsoft.com/office/officeart/2005/8/layout/hierarchy5"/>
    <dgm:cxn modelId="{2EFEBC1B-DF8F-427B-8D13-D6FC10024793}" srcId="{E3F0E552-B966-42E1-851D-A7D080DA1903}" destId="{E60C3CEF-60E3-4DA9-93CF-0F4A48B1D07A}" srcOrd="0" destOrd="0" parTransId="{BF09E970-34DD-4449-AE57-BC1D67F99002}" sibTransId="{19EBC2E1-E091-4AFC-8A11-FE5D3474E46C}"/>
    <dgm:cxn modelId="{6520091E-D9D0-4163-9B50-77B9E43178A2}" type="presOf" srcId="{DD86C062-778A-4D95-BF7E-6E178AE33CEA}" destId="{52E29DE8-41FC-48ED-A3E3-06DA812A7BFF}" srcOrd="0" destOrd="0" presId="urn:microsoft.com/office/officeart/2005/8/layout/hierarchy5"/>
    <dgm:cxn modelId="{6C72DE1F-0B88-47A3-9B06-FC9EB9EF2161}" type="presOf" srcId="{D8B936C6-0CD5-4544-984B-56E474A36A6B}" destId="{329B54B8-58EA-4CC1-9E43-0BA9B6629ABF}" srcOrd="1" destOrd="0" presId="urn:microsoft.com/office/officeart/2005/8/layout/hierarchy5"/>
    <dgm:cxn modelId="{DF4D6120-3C29-41DD-81F4-751D790F2ECB}" type="presOf" srcId="{6449F222-A301-4C08-B2A9-A49FDDFD7DD3}" destId="{9A3ADD9A-8AF6-435B-8618-1D643C3BA82A}" srcOrd="0" destOrd="0" presId="urn:microsoft.com/office/officeart/2005/8/layout/hierarchy5"/>
    <dgm:cxn modelId="{80219620-62FF-4F70-AC4D-DE63DAC4FB90}" srcId="{4E59CD2D-094A-48AF-B68E-BEF133AB4C78}" destId="{A27C9B16-3E3B-4ABC-9620-DBEA33BFDB2D}" srcOrd="0" destOrd="0" parTransId="{21A3455B-5EBC-4387-931A-3AC0FE76FC57}" sibTransId="{92AF9F68-D54F-4263-AC15-F06A75A5DC55}"/>
    <dgm:cxn modelId="{EDB07F21-B0A0-442A-B533-EF231E7E51D0}" type="presOf" srcId="{6449F222-A301-4C08-B2A9-A49FDDFD7DD3}" destId="{871AA9F5-BAF1-454B-906E-A29C72BD77B7}" srcOrd="1" destOrd="0" presId="urn:microsoft.com/office/officeart/2005/8/layout/hierarchy5"/>
    <dgm:cxn modelId="{4D70CC23-2F3E-4907-9B7A-479651A136F4}" type="presOf" srcId="{105703F1-4A0F-4938-A855-759A02545D9D}" destId="{DCF704BF-A8D3-4F1E-A22A-A0D5904CB4EB}" srcOrd="1" destOrd="0" presId="urn:microsoft.com/office/officeart/2005/8/layout/hierarchy5"/>
    <dgm:cxn modelId="{C9273A25-6BA3-4690-8E13-C73CDFEADD1A}" type="presOf" srcId="{DA0D34AD-5A70-4778-BCA7-ABA8F4AF4012}" destId="{60DA6CD4-CC36-40A0-978E-FB2063E97FCB}" srcOrd="1" destOrd="0" presId="urn:microsoft.com/office/officeart/2005/8/layout/hierarchy5"/>
    <dgm:cxn modelId="{FB3AB127-B8F8-41DD-9DDE-42A37CC554F7}" type="presOf" srcId="{E3F0E552-B966-42E1-851D-A7D080DA1903}" destId="{40AE0DA3-4DEA-41E4-9567-541B0CA6BF64}" srcOrd="0" destOrd="0" presId="urn:microsoft.com/office/officeart/2005/8/layout/hierarchy5"/>
    <dgm:cxn modelId="{1E35A72B-5D0B-48D4-A1C9-7060EFE6F4E7}" type="presOf" srcId="{24CCCE0B-EEBD-4A64-B944-ECBBD2886BAE}" destId="{ED4F091F-0DE2-4D1E-B5F9-393BADCAF7A2}" srcOrd="1" destOrd="0" presId="urn:microsoft.com/office/officeart/2005/8/layout/hierarchy5"/>
    <dgm:cxn modelId="{2E72862C-AF71-4934-986A-2686ADDCF60D}" type="presOf" srcId="{1E2D97D6-642A-4ABE-BBDD-6117DCD61F3F}" destId="{ADA62DDE-2941-4C67-909A-FF25A7658BE1}" srcOrd="1" destOrd="0" presId="urn:microsoft.com/office/officeart/2005/8/layout/hierarchy5"/>
    <dgm:cxn modelId="{BB26BC2D-09CC-4799-90CF-9FC41EACD18E}" type="presOf" srcId="{F2B250D4-EED8-4C4B-809D-2D1A14360969}" destId="{1C81F4A1-1F1C-4D93-BDA0-27610F944A7E}" srcOrd="0" destOrd="0" presId="urn:microsoft.com/office/officeart/2005/8/layout/hierarchy5"/>
    <dgm:cxn modelId="{9D99A130-3758-4C8B-9EF8-3CAB358D22B5}" type="presOf" srcId="{7CAC2768-EEF3-4636-B878-35D343235D92}" destId="{D1BCBDE1-0ED8-416A-BF74-F6842C55F80C}" srcOrd="0" destOrd="0" presId="urn:microsoft.com/office/officeart/2005/8/layout/hierarchy5"/>
    <dgm:cxn modelId="{FC2B6B34-95B9-433D-8402-6D2D0AC6D0EC}" type="presOf" srcId="{5DAC226F-76E2-4D5F-A88B-435F66E4D579}" destId="{510B6D87-BA6C-4E87-95E7-7504575819CC}" srcOrd="0" destOrd="0" presId="urn:microsoft.com/office/officeart/2005/8/layout/hierarchy5"/>
    <dgm:cxn modelId="{656B4235-6F56-44D2-ADA2-49AF455D5BCC}" srcId="{41DF7C51-18EE-403E-A847-B729B65843CE}" destId="{5DAC226F-76E2-4D5F-A88B-435F66E4D579}" srcOrd="0" destOrd="0" parTransId="{78A52B91-FCFD-4CF1-A3C8-8449931116E5}" sibTransId="{2F4205F4-C0D2-49E6-9A54-591C8114473F}"/>
    <dgm:cxn modelId="{64DFCE36-264B-4C80-B722-C214434D181E}" type="presOf" srcId="{023F0A5A-2B3D-4DC0-8062-578134A111FC}" destId="{B1F584D1-86D5-41FA-887B-C2B22A16808A}" srcOrd="1" destOrd="0" presId="urn:microsoft.com/office/officeart/2005/8/layout/hierarchy5"/>
    <dgm:cxn modelId="{B71AB837-0C5E-4D35-A863-AD518684F67B}" type="presOf" srcId="{FEBD3339-EE3E-4354-B4E6-D886C46A0F17}" destId="{53AF0FBD-6ACB-4C30-B17E-29B72F773BC0}" srcOrd="0" destOrd="0" presId="urn:microsoft.com/office/officeart/2005/8/layout/hierarchy5"/>
    <dgm:cxn modelId="{44253F39-647D-45AA-8CD2-37A54E12455C}" type="presOf" srcId="{D8B936C6-0CD5-4544-984B-56E474A36A6B}" destId="{F75C0F6E-AFA6-4A3D-91C9-7CEDFF2775F6}" srcOrd="0" destOrd="0" presId="urn:microsoft.com/office/officeart/2005/8/layout/hierarchy5"/>
    <dgm:cxn modelId="{E1C16039-00F3-4F2E-88AD-E6636F5A63CF}" type="presOf" srcId="{833B86C8-4936-4E3C-8BAC-B3956B9D155E}" destId="{B4A6A392-A50C-4037-8658-E48D851FD0FD}" srcOrd="1" destOrd="0" presId="urn:microsoft.com/office/officeart/2005/8/layout/hierarchy5"/>
    <dgm:cxn modelId="{0FFC7F39-994A-4F66-9F4D-C624C91F2D67}" type="presOf" srcId="{A9210E59-F2FF-4EFB-B250-C6FA4419B866}" destId="{636C335D-8E59-49B4-9FB3-8E96DD73277A}" srcOrd="0" destOrd="0" presId="urn:microsoft.com/office/officeart/2005/8/layout/hierarchy5"/>
    <dgm:cxn modelId="{CDF2D639-B830-44B0-8CB8-0A936CB6D903}" srcId="{DB0C9CEA-646F-406D-89F5-6ACEBF33DD69}" destId="{FEBD3339-EE3E-4354-B4E6-D886C46A0F17}" srcOrd="0" destOrd="0" parTransId="{78639CDC-D9F5-411A-9C09-F68C4A91D9CE}" sibTransId="{D0E9831D-A4F3-49C9-8ED7-A61A89658FE2}"/>
    <dgm:cxn modelId="{9AA7A13D-ACD4-4A9A-B184-6D6B33CE5DA2}" type="presOf" srcId="{7B708B48-D0E5-4E46-8AA2-BFCFC44CBDB4}" destId="{E592D2B2-DA13-4B3A-BED9-BBB45F9B338F}" srcOrd="0" destOrd="0" presId="urn:microsoft.com/office/officeart/2005/8/layout/hierarchy5"/>
    <dgm:cxn modelId="{C256B65B-9394-4D3F-AF0D-E26903D2AAB5}" type="presOf" srcId="{105703F1-4A0F-4938-A855-759A02545D9D}" destId="{5FDE5739-AFD0-4195-98E6-3A27F8C4E106}" srcOrd="0" destOrd="0" presId="urn:microsoft.com/office/officeart/2005/8/layout/hierarchy5"/>
    <dgm:cxn modelId="{EDA5A75D-675C-4CBB-8B55-DAED8FDB958E}" type="presOf" srcId="{EC50BAEB-F26C-44A1-BEA9-77D89AD14B73}" destId="{D932BA0C-4401-46F7-8460-769DC10F049D}" srcOrd="0" destOrd="0" presId="urn:microsoft.com/office/officeart/2005/8/layout/hierarchy5"/>
    <dgm:cxn modelId="{AC6DDD5D-8089-46FF-A385-DEB89EAAFFF3}" srcId="{90CF21F7-7E5B-4DD9-8B7E-A31DB1EE4A72}" destId="{DB0C9CEA-646F-406D-89F5-6ACEBF33DD69}" srcOrd="0" destOrd="0" parTransId="{252ED843-2DCB-47DF-B609-A290DAFDE8FF}" sibTransId="{9A453E9E-C605-48B2-B78B-935423677EDD}"/>
    <dgm:cxn modelId="{16D85041-4507-4C54-A1C8-FA1180907C85}" type="presOf" srcId="{8F2F8601-3D24-4D58-92A0-FDCA17580A83}" destId="{6F822089-D51D-4D66-9C56-7669203446EF}" srcOrd="0" destOrd="0" presId="urn:microsoft.com/office/officeart/2005/8/layout/hierarchy5"/>
    <dgm:cxn modelId="{11A25742-02BA-4AE2-B37A-E9B1D3F58222}" srcId="{0CD5D04F-B0E0-451B-8D17-94848253388B}" destId="{C6694BA4-2606-4D1A-9DBC-F590F3ABA9C7}" srcOrd="0" destOrd="0" parTransId="{DB053013-5123-4E9A-8E80-DC04B9928508}" sibTransId="{98BCADBE-73D6-4120-86B4-7C41032471D9}"/>
    <dgm:cxn modelId="{23791A43-A8CB-49B9-A485-FA19AB4C3A65}" type="presOf" srcId="{ABCC2BA4-D063-43F8-B734-5366F9AE0A5E}" destId="{1C07A31C-1DB3-43E3-A7BA-474922137538}" srcOrd="0" destOrd="0" presId="urn:microsoft.com/office/officeart/2005/8/layout/hierarchy5"/>
    <dgm:cxn modelId="{A941B263-10E2-4EEA-9487-E6288279E3A0}" type="presOf" srcId="{4E59CD2D-094A-48AF-B68E-BEF133AB4C78}" destId="{874EEEF1-ED48-4B0D-955D-69BC17A9A640}" srcOrd="0" destOrd="0" presId="urn:microsoft.com/office/officeart/2005/8/layout/hierarchy5"/>
    <dgm:cxn modelId="{54FCD543-D2F6-41C6-AB63-4A4A89D52F25}" type="presOf" srcId="{9D58F742-2F89-4297-B5CF-32A76CA83090}" destId="{B53E40F5-FA40-4176-BC36-7326545AC4B6}" srcOrd="1" destOrd="0" presId="urn:microsoft.com/office/officeart/2005/8/layout/hierarchy5"/>
    <dgm:cxn modelId="{A29B9F65-7676-41EC-A6B6-C2D915E14BB0}" type="presOf" srcId="{32C9B69E-BE21-4910-AA5D-F0C46CE22FC3}" destId="{33D3B84B-E833-42E7-B4BA-BDE395D8B285}" srcOrd="0" destOrd="0" presId="urn:microsoft.com/office/officeart/2005/8/layout/hierarchy5"/>
    <dgm:cxn modelId="{AB0A5B47-02EA-4A1C-9CAD-C3EBB9E20D67}" type="presOf" srcId="{37DB675B-8273-4D56-8386-925E16CA6AE6}" destId="{F4E578F0-348C-42E4-A5DC-D2A7619322BA}" srcOrd="0" destOrd="0" presId="urn:microsoft.com/office/officeart/2005/8/layout/hierarchy5"/>
    <dgm:cxn modelId="{C4A1AE67-F1C8-4A7D-961F-6ED80074C526}" type="presOf" srcId="{78639CDC-D9F5-411A-9C09-F68C4A91D9CE}" destId="{AE4540DD-BC1D-4948-B426-245F29C99C6E}" srcOrd="0" destOrd="0" presId="urn:microsoft.com/office/officeart/2005/8/layout/hierarchy5"/>
    <dgm:cxn modelId="{87E78768-83F7-48D8-A334-F71A6AFA4C76}" type="presOf" srcId="{7A930FB1-1D44-4FC5-ADB5-2338AB70D0B1}" destId="{25E00785-7779-4122-A829-B0ABDBD447A0}" srcOrd="1" destOrd="0" presId="urn:microsoft.com/office/officeart/2005/8/layout/hierarchy5"/>
    <dgm:cxn modelId="{C62CA769-D510-4136-89D7-3F13F5B3F22C}" type="presOf" srcId="{E60C3CEF-60E3-4DA9-93CF-0F4A48B1D07A}" destId="{DD8E0525-373D-4091-9A7D-46D5E69E5335}" srcOrd="0" destOrd="0" presId="urn:microsoft.com/office/officeart/2005/8/layout/hierarchy5"/>
    <dgm:cxn modelId="{25805F6A-39FC-4F16-9D52-0D5EBEB8E1A6}" srcId="{902832EF-EC67-40B3-940F-5A2E0D996599}" destId="{A9FF201A-0178-49AF-8CD1-7F233B4BA719}" srcOrd="5" destOrd="0" parTransId="{92D575A1-31B6-484A-9973-25E5970BBEA4}" sibTransId="{31B90566-3365-4B07-B41D-219CBC4FCE75}"/>
    <dgm:cxn modelId="{4AE4916B-FD39-4442-AE44-2A13F4749E60}" srcId="{A27C9B16-3E3B-4ABC-9620-DBEA33BFDB2D}" destId="{A6A390B1-2B76-4FFD-AB09-E206BDFBD597}" srcOrd="0" destOrd="0" parTransId="{BA05E382-3F29-467D-92B9-B808706D0659}" sibTransId="{C332891B-97F4-4B7D-B1D5-0BB8454EAC76}"/>
    <dgm:cxn modelId="{9E2F3F6C-35BA-468B-AA78-68A1AF5C367D}" srcId="{8B6740C2-6953-4019-AAE1-A0D035E78F28}" destId="{8F2F8601-3D24-4D58-92A0-FDCA17580A83}" srcOrd="0" destOrd="0" parTransId="{0C1D0459-92E0-4B07-9EE4-F925E3329EDF}" sibTransId="{415A81D4-F519-4A0F-9236-418B6D76C907}"/>
    <dgm:cxn modelId="{B19CAB6D-36BE-4F9F-B4F5-D01206C558E5}" type="presOf" srcId="{BA05E382-3F29-467D-92B9-B808706D0659}" destId="{AC4EDD97-4244-47B7-9D46-19F1A60A7E20}" srcOrd="1" destOrd="0" presId="urn:microsoft.com/office/officeart/2005/8/layout/hierarchy5"/>
    <dgm:cxn modelId="{F064EE4D-C2F7-4DE6-BE3F-23E0438B49B8}" type="presOf" srcId="{8B6740C2-6953-4019-AAE1-A0D035E78F28}" destId="{70587DC0-FCC7-4777-BB6F-45875C73E7B9}" srcOrd="0" destOrd="0" presId="urn:microsoft.com/office/officeart/2005/8/layout/hierarchy5"/>
    <dgm:cxn modelId="{2A95B66F-3C6B-461A-8B53-7875D3CA05AD}" srcId="{E60C3CEF-60E3-4DA9-93CF-0F4A48B1D07A}" destId="{FFE7DD2D-4B28-41AB-9C45-560630AD7BAE}" srcOrd="0" destOrd="0" parTransId="{4239BF75-2D78-4063-9845-5277719078F8}" sibTransId="{F4BBD581-00D1-426F-8B39-06FFAD09519D}"/>
    <dgm:cxn modelId="{F68E0C71-4804-4353-8D55-5EE6041A4370}" srcId="{902832EF-EC67-40B3-940F-5A2E0D996599}" destId="{7CAC2768-EEF3-4636-B878-35D343235D92}" srcOrd="3" destOrd="0" parTransId="{51DAC80B-EDAB-475D-B1CA-C4A3075EF605}" sibTransId="{4A144B48-BDEB-4823-AB61-0C1473876DD5}"/>
    <dgm:cxn modelId="{844E5051-6DDD-46C1-9F70-E1D39B41B745}" type="presOf" srcId="{7A930FB1-1D44-4FC5-ADB5-2338AB70D0B1}" destId="{7A57919B-4F45-4786-88A0-6627639D3C76}" srcOrd="0" destOrd="0" presId="urn:microsoft.com/office/officeart/2005/8/layout/hierarchy5"/>
    <dgm:cxn modelId="{D2D24753-2256-42E6-AD56-520DFE24374D}" srcId="{03EC2042-4788-46B2-81DE-EA03A2CF6E51}" destId="{F9B6F2CB-BE34-4533-AFF1-1E49874EA669}" srcOrd="0" destOrd="0" parTransId="{AA67F02B-01AA-4860-BBBB-91C8AE6F3BFB}" sibTransId="{0F383CA2-3D84-4274-8529-D0F42464E611}"/>
    <dgm:cxn modelId="{D944F653-060C-4854-957F-9B89F2399FA4}" type="presOf" srcId="{24CCCE0B-EEBD-4A64-B944-ECBBD2886BAE}" destId="{D3FA4754-51C3-481E-A771-96941FB7983C}" srcOrd="0" destOrd="0" presId="urn:microsoft.com/office/officeart/2005/8/layout/hierarchy5"/>
    <dgm:cxn modelId="{D06C2554-2CCA-4287-A6B9-FBD9583B4E26}" type="presOf" srcId="{DB053013-5123-4E9A-8E80-DC04B9928508}" destId="{3C7827DD-6AF3-4E8A-A77A-EA247DC965F8}" srcOrd="1" destOrd="0" presId="urn:microsoft.com/office/officeart/2005/8/layout/hierarchy5"/>
    <dgm:cxn modelId="{836CFB74-08BC-4ED3-9BD7-6E5835BB63F3}" type="presOf" srcId="{A9FF201A-0178-49AF-8CD1-7F233B4BA719}" destId="{386481A9-565A-4002-92EA-03003F7F9F7C}" srcOrd="1" destOrd="0" presId="urn:microsoft.com/office/officeart/2005/8/layout/hierarchy5"/>
    <dgm:cxn modelId="{3A056878-5F53-4F29-9431-FD89D95D749A}" srcId="{62967F60-2DD6-4770-9539-9D85DF8D5F58}" destId="{4E59CD2D-094A-48AF-B68E-BEF133AB4C78}" srcOrd="0" destOrd="0" parTransId="{7C70A29D-2E1F-4515-9655-A3DBAC83A93F}" sibTransId="{0A5F4B9A-85EC-4918-9CF9-4A80103FD46A}"/>
    <dgm:cxn modelId="{2CD59D7A-98E1-42BB-8035-C5C051A10C72}" type="presOf" srcId="{C7E93478-9F2C-43D1-869A-4C73115C8A0D}" destId="{BFB1A74A-F08C-4B7E-A363-5C0707C443A2}" srcOrd="0" destOrd="0" presId="urn:microsoft.com/office/officeart/2005/8/layout/hierarchy5"/>
    <dgm:cxn modelId="{D479A67C-1B8F-4918-9C01-0517FF9611AA}" type="presOf" srcId="{1E2D97D6-642A-4ABE-BBDD-6117DCD61F3F}" destId="{F272ACF7-4CC5-40C5-B4F0-27A9EDC546E0}" srcOrd="0" destOrd="0" presId="urn:microsoft.com/office/officeart/2005/8/layout/hierarchy5"/>
    <dgm:cxn modelId="{2B60107D-A32C-4B80-B112-7B807950DAC1}" type="presOf" srcId="{A6A390B1-2B76-4FFD-AB09-E206BDFBD597}" destId="{AE98E344-AEFE-4A7C-9B10-F4718F67D274}" srcOrd="0" destOrd="0" presId="urn:microsoft.com/office/officeart/2005/8/layout/hierarchy5"/>
    <dgm:cxn modelId="{4F98DA7E-8371-4CDB-A8B4-2BF44DE40B94}" type="presOf" srcId="{03EC2042-4788-46B2-81DE-EA03A2CF6E51}" destId="{60A743C2-5ADB-40BB-8260-3D1910626DB0}" srcOrd="0" destOrd="0" presId="urn:microsoft.com/office/officeart/2005/8/layout/hierarchy5"/>
    <dgm:cxn modelId="{A8B8A47F-21C2-453F-9E02-B305AD05B3B5}" type="presOf" srcId="{AA67F02B-01AA-4860-BBBB-91C8AE6F3BFB}" destId="{0B41DA9F-347D-4200-8BD7-5C037927AC04}" srcOrd="1" destOrd="0" presId="urn:microsoft.com/office/officeart/2005/8/layout/hierarchy5"/>
    <dgm:cxn modelId="{695B0280-5D6D-4DC4-B4BA-0FEF5211EEAE}" type="presOf" srcId="{BA05E382-3F29-467D-92B9-B808706D0659}" destId="{EDC073DE-810F-4DC0-B189-9D353C4121B5}" srcOrd="0" destOrd="0" presId="urn:microsoft.com/office/officeart/2005/8/layout/hierarchy5"/>
    <dgm:cxn modelId="{24B15380-61D5-460E-9555-B378D7F84631}" type="presOf" srcId="{4239BF75-2D78-4063-9845-5277719078F8}" destId="{F3590120-97CC-4859-B4F7-721846946A7E}" srcOrd="1" destOrd="0" presId="urn:microsoft.com/office/officeart/2005/8/layout/hierarchy5"/>
    <dgm:cxn modelId="{1DD0A787-9C8B-4E56-B2A3-335A52E9612F}" type="presOf" srcId="{D317F345-EBF9-4894-8199-F88305FB2E2B}" destId="{8AFB51C7-940E-4CB7-86EA-CFB37A0F4A99}" srcOrd="0" destOrd="0" presId="urn:microsoft.com/office/officeart/2005/8/layout/hierarchy5"/>
    <dgm:cxn modelId="{ACB6F687-E352-4E28-AF89-5EC3E0AD442C}" type="presOf" srcId="{55A5D7C7-1071-4E24-916A-072F5304EE3F}" destId="{BA22DE3D-828A-4B33-8764-574D39FDDA68}" srcOrd="0" destOrd="0" presId="urn:microsoft.com/office/officeart/2005/8/layout/hierarchy5"/>
    <dgm:cxn modelId="{3A4F1388-39B0-4C63-AB2F-C71227FEEB76}" type="presOf" srcId="{C1245C7D-7F33-43DC-9D1A-C575F4291C3E}" destId="{BD88F371-C132-4AEB-A26C-7EF7A8F0AEF3}" srcOrd="0" destOrd="0" presId="urn:microsoft.com/office/officeart/2005/8/layout/hierarchy5"/>
    <dgm:cxn modelId="{4B2C0B8A-6847-4386-9185-1FF370C015DE}" type="presOf" srcId="{7351EE28-9B98-4899-A49B-1D02F8FBA2E0}" destId="{8E732070-CC3E-4ED6-8F63-81BEBA4BF906}" srcOrd="0" destOrd="0" presId="urn:microsoft.com/office/officeart/2005/8/layout/hierarchy5"/>
    <dgm:cxn modelId="{62D4E88B-4A68-4B76-8135-44299597F103}" type="presOf" srcId="{7513A314-733C-4965-9767-4FA989684A25}" destId="{0EFA14FE-CB08-4408-AD26-5E610D8C5FF3}" srcOrd="0" destOrd="0" presId="urn:microsoft.com/office/officeart/2005/8/layout/hierarchy5"/>
    <dgm:cxn modelId="{40547F90-EAE4-4630-A1DE-DA024CA6FEAD}" type="presOf" srcId="{A27C9B16-3E3B-4ABC-9620-DBEA33BFDB2D}" destId="{6914B92A-053F-4C2B-B2C9-BE9F41CF6E66}" srcOrd="0" destOrd="0" presId="urn:microsoft.com/office/officeart/2005/8/layout/hierarchy5"/>
    <dgm:cxn modelId="{6DCD1C92-3548-4095-A087-188C9CF9BC2A}" type="presOf" srcId="{274786B2-AAA1-4460-97E5-5000593B5EEF}" destId="{F2543CC7-349C-468D-958C-9BD29C587F2A}" srcOrd="0" destOrd="0" presId="urn:microsoft.com/office/officeart/2005/8/layout/hierarchy5"/>
    <dgm:cxn modelId="{2248B793-6821-47B9-AF41-2A0D5D2F7EEB}" type="presOf" srcId="{90CF21F7-7E5B-4DD9-8B7E-A31DB1EE4A72}" destId="{63DF99C6-D9A5-4DCB-A335-7E7D5F07815C}" srcOrd="0" destOrd="0" presId="urn:microsoft.com/office/officeart/2005/8/layout/hierarchy5"/>
    <dgm:cxn modelId="{1C394297-36AC-43D5-80E5-DD8786DD1641}" type="presOf" srcId="{C6694BA4-2606-4D1A-9DBC-F590F3ABA9C7}" destId="{0FFEC5D2-CA6E-48EC-BE05-711145CE091B}" srcOrd="0" destOrd="0" presId="urn:microsoft.com/office/officeart/2005/8/layout/hierarchy5"/>
    <dgm:cxn modelId="{2E058A97-606B-45CC-BE5A-471A2120C92F}" srcId="{D317F345-EBF9-4894-8199-F88305FB2E2B}" destId="{8B6740C2-6953-4019-AAE1-A0D035E78F28}" srcOrd="0" destOrd="0" parTransId="{9D58F742-2F89-4297-B5CF-32A76CA83090}" sibTransId="{FF4D6E84-07CE-457C-A9AA-8093AF3B0F24}"/>
    <dgm:cxn modelId="{479ED899-F0F8-4837-AE0C-F79A2A11FE22}" srcId="{902832EF-EC67-40B3-940F-5A2E0D996599}" destId="{A45A32BD-0B30-4071-9D52-E57EA9892816}" srcOrd="2" destOrd="0" parTransId="{E79465A1-F808-4423-A8E7-39899DE2A339}" sibTransId="{BC31FF57-763C-4DD4-ACB5-D10AF1F38A36}"/>
    <dgm:cxn modelId="{87E4F29C-8670-4B58-B803-21DD99A3DDAE}" type="presOf" srcId="{78A52B91-FCFD-4CF1-A3C8-8449931116E5}" destId="{391E3738-754A-4E0E-BE98-A5B6C0B09B4C}" srcOrd="1" destOrd="0" presId="urn:microsoft.com/office/officeart/2005/8/layout/hierarchy5"/>
    <dgm:cxn modelId="{4326E79E-7A1F-4582-B6A6-31154E4D2B2C}" type="presOf" srcId="{A9210E59-F2FF-4EFB-B250-C6FA4419B866}" destId="{863C6FE7-D542-4C30-810D-51D7C22B6D1C}" srcOrd="1" destOrd="0" presId="urn:microsoft.com/office/officeart/2005/8/layout/hierarchy5"/>
    <dgm:cxn modelId="{CE0E8F9F-FCF6-4B7A-A678-261A00CF2A50}" srcId="{F9B6F2CB-BE34-4533-AFF1-1E49874EA669}" destId="{62967F60-2DD6-4770-9539-9D85DF8D5F58}" srcOrd="0" destOrd="0" parTransId="{1E2D97D6-642A-4ABE-BBDD-6117DCD61F3F}" sibTransId="{80C4C7E1-E822-4309-A81A-9DB2BD57E209}"/>
    <dgm:cxn modelId="{A71EC4A1-5D71-42AD-890B-362FCB326958}" type="presOf" srcId="{55A5D7C7-1071-4E24-916A-072F5304EE3F}" destId="{A755CE3F-5C5B-416C-93D5-EDBF74A153FB}" srcOrd="1" destOrd="0" presId="urn:microsoft.com/office/officeart/2005/8/layout/hierarchy5"/>
    <dgm:cxn modelId="{C85865A2-37D9-49D0-80EE-C199FF4487D4}" type="presOf" srcId="{DB0C9CEA-646F-406D-89F5-6ACEBF33DD69}" destId="{48D3433F-1BE0-4D58-BD64-1478EF7C50E1}" srcOrd="0" destOrd="0" presId="urn:microsoft.com/office/officeart/2005/8/layout/hierarchy5"/>
    <dgm:cxn modelId="{DA31C1A5-6AA5-41C8-A778-C99235411DC3}" type="presOf" srcId="{78639CDC-D9F5-411A-9C09-F68C4A91D9CE}" destId="{1DFA223F-1A3E-471C-B1C4-F70B6CD7C72C}" srcOrd="1" destOrd="0" presId="urn:microsoft.com/office/officeart/2005/8/layout/hierarchy5"/>
    <dgm:cxn modelId="{D631CCA5-F128-4971-A90C-9F9C6619AF9F}" type="presOf" srcId="{DA0D34AD-5A70-4778-BCA7-ABA8F4AF4012}" destId="{743D24AC-C230-4CBB-983E-EA5980DB2C56}" srcOrd="0" destOrd="0" presId="urn:microsoft.com/office/officeart/2005/8/layout/hierarchy5"/>
    <dgm:cxn modelId="{3A0181A8-FF9E-44B9-8892-A17735ADC903}" type="presOf" srcId="{59183355-1BD7-4772-B676-383D4A0FD84A}" destId="{7902AF11-2E68-443D-9726-D715402F4C40}" srcOrd="1" destOrd="0" presId="urn:microsoft.com/office/officeart/2005/8/layout/hierarchy5"/>
    <dgm:cxn modelId="{3A231FA9-F80A-4BD3-A7CC-B0665EF4707F}" srcId="{9F5BBE83-A097-4271-B743-83B260A11AC4}" destId="{5CE18057-B9D8-4078-9CE8-D0F2A91B030D}" srcOrd="0" destOrd="0" parTransId="{023F0A5A-2B3D-4DC0-8062-578134A111FC}" sibTransId="{C9237238-2714-44D2-A9D7-DB69822AE3B5}"/>
    <dgm:cxn modelId="{97F7D3AC-96C4-4F82-967B-0C265B37289C}" type="presOf" srcId="{BF09E970-34DD-4449-AE57-BC1D67F99002}" destId="{BB7F3944-A47B-445B-9A6C-3C7458A2BB24}" srcOrd="1" destOrd="0" presId="urn:microsoft.com/office/officeart/2005/8/layout/hierarchy5"/>
    <dgm:cxn modelId="{85E4C0AE-7027-4CE5-8B9E-B09A65B18B4B}" type="presOf" srcId="{F9B6F2CB-BE34-4533-AFF1-1E49874EA669}" destId="{AF252DF1-11CE-4563-852D-FA33C5DDDC1C}" srcOrd="0" destOrd="0" presId="urn:microsoft.com/office/officeart/2005/8/layout/hierarchy5"/>
    <dgm:cxn modelId="{E8C961B3-8AF1-4C22-A3FE-664AC777958C}" type="presOf" srcId="{274786B2-AAA1-4460-97E5-5000593B5EEF}" destId="{62C35AF5-8967-48BB-B69B-7FBCFE2C2112}" srcOrd="1" destOrd="0" presId="urn:microsoft.com/office/officeart/2005/8/layout/hierarchy5"/>
    <dgm:cxn modelId="{B38BD4B3-1EB9-4B67-96CC-DD6B7FCEC90C}" type="presOf" srcId="{1C7FAC16-FAF2-4ACF-B1EB-84807C718DFD}" destId="{EBCA2210-6583-4FF2-A070-A8673436211C}" srcOrd="0" destOrd="0" presId="urn:microsoft.com/office/officeart/2005/8/layout/hierarchy5"/>
    <dgm:cxn modelId="{345119B4-24AC-4B90-AB2F-DA0948CE88BD}" srcId="{FEBD3339-EE3E-4354-B4E6-D886C46A0F17}" destId="{F2B250D4-EED8-4C4B-809D-2D1A14360969}" srcOrd="0" destOrd="0" parTransId="{6449F222-A301-4C08-B2A9-A49FDDFD7DD3}" sibTransId="{5E175630-925D-478F-8AF6-BCCDF1DFB6E1}"/>
    <dgm:cxn modelId="{F52203B5-6F13-49B8-89B0-52609244BD95}" srcId="{902832EF-EC67-40B3-940F-5A2E0D996599}" destId="{A9210E59-F2FF-4EFB-B250-C6FA4419B866}" srcOrd="1" destOrd="0" parTransId="{6B389C63-09E7-4A9E-85EA-9D2071D92174}" sibTransId="{FE5E8150-545D-4FDE-B8D3-5A4F45C6A9E2}"/>
    <dgm:cxn modelId="{EA0447B6-F819-49DB-B1E6-562E4A3F5773}" type="presOf" srcId="{9D58F742-2F89-4297-B5CF-32A76CA83090}" destId="{CD59815D-6D51-42A6-A607-3045AFB6A364}" srcOrd="0" destOrd="0" presId="urn:microsoft.com/office/officeart/2005/8/layout/hierarchy5"/>
    <dgm:cxn modelId="{F0C8A3B6-0DCC-44EE-AD15-2CABE739DFF2}" type="presOf" srcId="{41DF7C51-18EE-403E-A847-B729B65843CE}" destId="{293F172A-8726-4F5A-9CE4-1EB4679CCF93}" srcOrd="0" destOrd="0" presId="urn:microsoft.com/office/officeart/2005/8/layout/hierarchy5"/>
    <dgm:cxn modelId="{5E125CBB-3EC1-4FBA-8629-3EC775A072B7}" type="presOf" srcId="{AA67F02B-01AA-4860-BBBB-91C8AE6F3BFB}" destId="{1A21FEFE-5317-469C-AE0C-94445057E807}" srcOrd="0" destOrd="0" presId="urn:microsoft.com/office/officeart/2005/8/layout/hierarchy5"/>
    <dgm:cxn modelId="{32E556BB-B981-4069-87A0-F4B6160F1033}" type="presOf" srcId="{A45A32BD-0B30-4071-9D52-E57EA9892816}" destId="{849B438E-98DD-46F9-9C95-D68D64797553}" srcOrd="1" destOrd="0" presId="urn:microsoft.com/office/officeart/2005/8/layout/hierarchy5"/>
    <dgm:cxn modelId="{39911DBC-F32E-4D5D-B346-9FD0CABCF940}" srcId="{37DB675B-8273-4D56-8386-925E16CA6AE6}" destId="{B10805F2-7E1E-4F8F-A1B3-99F76EFA8ED2}" srcOrd="0" destOrd="0" parTransId="{C1245C7D-7F33-43DC-9D1A-C575F4291C3E}" sibTransId="{9A8CCCE2-A8DA-4B4E-8812-1A2272A43296}"/>
    <dgm:cxn modelId="{A6BB46BC-FD0E-4E30-BA78-D51D5476CEE6}" type="presOf" srcId="{62967F60-2DD6-4770-9539-9D85DF8D5F58}" destId="{3B85950B-E047-4713-B968-A2CA5B234D53}" srcOrd="0" destOrd="0" presId="urn:microsoft.com/office/officeart/2005/8/layout/hierarchy5"/>
    <dgm:cxn modelId="{54104FC1-E145-4A7B-A284-7ED412F9D277}" type="presOf" srcId="{023F0A5A-2B3D-4DC0-8062-578134A111FC}" destId="{5BBBC1CC-BD6B-42E5-A5FA-A9DF7167FD07}" srcOrd="0" destOrd="0" presId="urn:microsoft.com/office/officeart/2005/8/layout/hierarchy5"/>
    <dgm:cxn modelId="{12DE87C1-0124-4188-85BB-8DC35E5B7720}" type="presOf" srcId="{FFE7DD2D-4B28-41AB-9C45-560630AD7BAE}" destId="{2A09C9BD-9AB3-4316-A822-069C1FE97F43}" srcOrd="0" destOrd="0" presId="urn:microsoft.com/office/officeart/2005/8/layout/hierarchy5"/>
    <dgm:cxn modelId="{07C4C4C1-A938-469A-82DF-FC5FF757C9EC}" type="presOf" srcId="{73D13EAC-B440-4936-A96E-93982685C9E2}" destId="{52D018F5-157F-40A7-B604-2D3547EAEA54}" srcOrd="1" destOrd="0" presId="urn:microsoft.com/office/officeart/2005/8/layout/hierarchy5"/>
    <dgm:cxn modelId="{4117D4C1-6329-42D6-A933-C811F6DB4875}" type="presOf" srcId="{17B7DA9D-8AA2-4947-B1C6-A1A4785D54FD}" destId="{600894DF-240B-4E42-AA1B-B47E79356607}" srcOrd="0" destOrd="0" presId="urn:microsoft.com/office/officeart/2005/8/layout/hierarchy5"/>
    <dgm:cxn modelId="{E1B740C2-18A3-4982-8DE2-D55995E6E1D1}" srcId="{17B7DA9D-8AA2-4947-B1C6-A1A4785D54FD}" destId="{D317F345-EBF9-4894-8199-F88305FB2E2B}" srcOrd="0" destOrd="0" parTransId="{D8B936C6-0CD5-4544-984B-56E474A36A6B}" sibTransId="{6741DA48-6ED9-406E-A1DA-71B929740CCB}"/>
    <dgm:cxn modelId="{268F29C4-ABB6-499A-BE36-D9EF28B8B6DB}" type="presOf" srcId="{D367B028-A48A-4A40-BF57-2563673FFC3A}" destId="{59E2169D-3F98-4C1B-81D2-DE9E5654DE6B}" srcOrd="0" destOrd="0" presId="urn:microsoft.com/office/officeart/2005/8/layout/hierarchy5"/>
    <dgm:cxn modelId="{BCF580C4-F5F2-44EC-B0C5-4A8B3D6923C2}" type="presOf" srcId="{59183355-1BD7-4772-B676-383D4A0FD84A}" destId="{FF3773CC-C6BF-40CF-A604-E0F3D274DF48}" srcOrd="0" destOrd="0" presId="urn:microsoft.com/office/officeart/2005/8/layout/hierarchy5"/>
    <dgm:cxn modelId="{78EE93C5-198D-4E56-BBD9-7CC6EB7218AF}" srcId="{17B7DA9D-8AA2-4947-B1C6-A1A4785D54FD}" destId="{7351EE28-9B98-4899-A49B-1D02F8FBA2E0}" srcOrd="3" destOrd="0" parTransId="{59183355-1BD7-4772-B676-383D4A0FD84A}" sibTransId="{D9955E79-F50B-4502-A75D-8A410B52CC09}"/>
    <dgm:cxn modelId="{97E0A0C8-8487-4358-8D91-E7676DB465F5}" srcId="{B10805F2-7E1E-4F8F-A1B3-99F76EFA8ED2}" destId="{D367B028-A48A-4A40-BF57-2563673FFC3A}" srcOrd="0" destOrd="0" parTransId="{231EDFD4-3020-4F00-A23D-EA4DD37E5AA6}" sibTransId="{97564D6A-03D4-4B7A-B551-996BCBC1185A}"/>
    <dgm:cxn modelId="{CAEC02C9-FA1C-4A88-A38B-F5CF7116C6AE}" srcId="{5DAC226F-76E2-4D5F-A88B-435F66E4D579}" destId="{DD86C062-778A-4D95-BF7E-6E178AE33CEA}" srcOrd="0" destOrd="0" parTransId="{24CCCE0B-EEBD-4A64-B944-ECBBD2886BAE}" sibTransId="{6102605E-1E5A-42AC-A0FD-D8BB37FD2BA4}"/>
    <dgm:cxn modelId="{93466ACB-4CA2-4E65-BB67-8EDAE8B4EA58}" type="presOf" srcId="{73D13EAC-B440-4936-A96E-93982685C9E2}" destId="{ABFE7691-030F-4FA5-8A40-2C2BBBC00B9A}" srcOrd="0" destOrd="0" presId="urn:microsoft.com/office/officeart/2005/8/layout/hierarchy5"/>
    <dgm:cxn modelId="{F96A6ECB-5ED3-4871-83BE-3CB4ECAA29B9}" type="presOf" srcId="{A45A32BD-0B30-4071-9D52-E57EA9892816}" destId="{291C281D-FE56-4C3B-8C52-BE8E021D7D0A}" srcOrd="0" destOrd="0" presId="urn:microsoft.com/office/officeart/2005/8/layout/hierarchy5"/>
    <dgm:cxn modelId="{9997E3CC-43F8-4270-B9D3-58408115792A}" type="presOf" srcId="{21A3455B-5EBC-4387-931A-3AC0FE76FC57}" destId="{FB7F6D49-9AE2-4F1B-8EFE-57A8236F322D}" srcOrd="1" destOrd="0" presId="urn:microsoft.com/office/officeart/2005/8/layout/hierarchy5"/>
    <dgm:cxn modelId="{474023CE-EA14-4A04-85DC-C1AA6CC5A090}" srcId="{17B7DA9D-8AA2-4947-B1C6-A1A4785D54FD}" destId="{03EC2042-4788-46B2-81DE-EA03A2CF6E51}" srcOrd="1" destOrd="0" parTransId="{274786B2-AAA1-4460-97E5-5000593B5EEF}" sibTransId="{9D57EB57-4F4F-4D05-983D-5596086D7FD2}"/>
    <dgm:cxn modelId="{CE7175CF-ECE0-422C-A676-F171FB6C0BAF}" srcId="{902832EF-EC67-40B3-940F-5A2E0D996599}" destId="{17B7DA9D-8AA2-4947-B1C6-A1A4785D54FD}" srcOrd="0" destOrd="0" parTransId="{310B2E06-DAA8-49DE-BEAE-DB59E32D7C45}" sibTransId="{14C482DB-1BA7-46FB-AEFB-E42E00AB1501}"/>
    <dgm:cxn modelId="{CF4CD0CF-726E-4484-95AB-FE942233620E}" srcId="{DD86C062-778A-4D95-BF7E-6E178AE33CEA}" destId="{1C7FAC16-FAF2-4ACF-B1EB-84807C718DFD}" srcOrd="0" destOrd="0" parTransId="{ABCC2BA4-D063-43F8-B734-5366F9AE0A5E}" sibTransId="{35FEB211-EDDF-4483-A290-567FC3719EF9}"/>
    <dgm:cxn modelId="{4D4B1BD3-E8B7-4F36-860C-12D6C3CAEC37}" srcId="{FFE7DD2D-4B28-41AB-9C45-560630AD7BAE}" destId="{C7E93478-9F2C-43D1-869A-4C73115C8A0D}" srcOrd="0" destOrd="0" parTransId="{55A5D7C7-1071-4E24-916A-072F5304EE3F}" sibTransId="{14A60D96-A996-4057-BD53-ED1DA56F3DCC}"/>
    <dgm:cxn modelId="{4FF075D3-665A-46A4-9AD1-666B23D4E3F9}" srcId="{8F2F8601-3D24-4D58-92A0-FDCA17580A83}" destId="{37DB675B-8273-4D56-8386-925E16CA6AE6}" srcOrd="0" destOrd="0" parTransId="{32C9B69E-BE21-4910-AA5D-F0C46CE22FC3}" sibTransId="{A7B55052-EF98-4FEB-A821-B75CD185608D}"/>
    <dgm:cxn modelId="{8F3355D4-D038-4279-B9D1-82C97D0581CF}" srcId="{902832EF-EC67-40B3-940F-5A2E0D996599}" destId="{7513A314-733C-4965-9767-4FA989684A25}" srcOrd="4" destOrd="0" parTransId="{BC017451-16D5-47BB-AB71-BA06B39809FC}" sibTransId="{6D02E303-1BD8-42AC-B5E4-C22ADCC07E92}"/>
    <dgm:cxn modelId="{5C5C1AD6-5E05-4EEB-A42D-9F3C7B232475}" type="presOf" srcId="{7513A314-733C-4965-9767-4FA989684A25}" destId="{9754BEBF-AF6E-4A64-868E-089C6376D2D6}" srcOrd="1" destOrd="0" presId="urn:microsoft.com/office/officeart/2005/8/layout/hierarchy5"/>
    <dgm:cxn modelId="{2F27DBD7-1233-4F91-9994-181EE8C85206}" type="presOf" srcId="{902832EF-EC67-40B3-940F-5A2E0D996599}" destId="{B26384BA-DA18-4B7C-A68D-E84967E17FBE}" srcOrd="0" destOrd="0" presId="urn:microsoft.com/office/officeart/2005/8/layout/hierarchy5"/>
    <dgm:cxn modelId="{E0DE4FDB-152C-4B89-A6E6-8649CE8CF40B}" type="presOf" srcId="{252ED843-2DCB-47DF-B609-A290DAFDE8FF}" destId="{246EF0D8-CD1E-47E4-97B7-F6EA4B259BFF}" srcOrd="0" destOrd="0" presId="urn:microsoft.com/office/officeart/2005/8/layout/hierarchy5"/>
    <dgm:cxn modelId="{8E3C27DD-4DD7-4181-BCBF-A7B8BB53ADF3}" srcId="{902832EF-EC67-40B3-940F-5A2E0D996599}" destId="{7B708B48-D0E5-4E46-8AA2-BFCFC44CBDB4}" srcOrd="7" destOrd="0" parTransId="{784852D2-CAB0-4DA7-A7F4-97279748E221}" sibTransId="{EB21AEDB-9B04-4A86-AA90-968E80F1FDCD}"/>
    <dgm:cxn modelId="{0F8B85E1-F7A3-47E9-90B8-58E61A1A22C7}" type="presOf" srcId="{FB296EFD-4462-43D3-B2C6-54DFE56FE52B}" destId="{CFEF67DC-154A-48AA-916C-45F5168B628D}" srcOrd="0" destOrd="0" presId="urn:microsoft.com/office/officeart/2005/8/layout/hierarchy5"/>
    <dgm:cxn modelId="{01730BE2-1C70-4840-82C7-945DB889B04C}" srcId="{5CE18057-B9D8-4078-9CE8-D0F2A91B030D}" destId="{90CF21F7-7E5B-4DD9-8B7E-A31DB1EE4A72}" srcOrd="0" destOrd="0" parTransId="{833B86C8-4936-4E3C-8BAC-B3956B9D155E}" sibTransId="{EFE3FDAC-19F7-4EA4-A238-DA5D4B86653B}"/>
    <dgm:cxn modelId="{926AFCE2-9EFB-4A8C-BF4B-2421C563E87E}" type="presOf" srcId="{C1245C7D-7F33-43DC-9D1A-C575F4291C3E}" destId="{B0903CC4-2C48-4247-89DA-AA331C656C2C}" srcOrd="1" destOrd="0" presId="urn:microsoft.com/office/officeart/2005/8/layout/hierarchy5"/>
    <dgm:cxn modelId="{B11AC8E5-0D08-403A-94EB-DB96014D1228}" type="presOf" srcId="{0C1D0459-92E0-4B07-9EE4-F925E3329EDF}" destId="{BCBF73EB-C257-44E3-AD87-97934CB88AD1}" srcOrd="1" destOrd="0" presId="urn:microsoft.com/office/officeart/2005/8/layout/hierarchy5"/>
    <dgm:cxn modelId="{C3145CE9-1F6C-4178-B0AA-C739A1D53B58}" type="presOf" srcId="{833B86C8-4936-4E3C-8BAC-B3956B9D155E}" destId="{F48EF6B7-10AD-4797-AA7B-85F96926405C}" srcOrd="0" destOrd="0" presId="urn:microsoft.com/office/officeart/2005/8/layout/hierarchy5"/>
    <dgm:cxn modelId="{074819EA-F1A5-4378-915D-23501160B62F}" type="presOf" srcId="{A9FF201A-0178-49AF-8CD1-7F233B4BA719}" destId="{B4925CEF-4381-4EE7-B100-A8E823FCB7C4}" srcOrd="0" destOrd="0" presId="urn:microsoft.com/office/officeart/2005/8/layout/hierarchy5"/>
    <dgm:cxn modelId="{F5A03DEA-7049-4E0B-BBBF-DA34AC5A566E}" type="presOf" srcId="{DB053013-5123-4E9A-8E80-DC04B9928508}" destId="{4197DB88-7D61-4833-8C29-B80AB982B38D}" srcOrd="0" destOrd="0" presId="urn:microsoft.com/office/officeart/2005/8/layout/hierarchy5"/>
    <dgm:cxn modelId="{141E2EEC-5543-4505-9906-CB7C64310836}" type="presOf" srcId="{0CD5D04F-B0E0-451B-8D17-94848253388B}" destId="{E4070A5C-D596-4B2E-ADC9-B03AEB64BFE8}" srcOrd="0" destOrd="0" presId="urn:microsoft.com/office/officeart/2005/8/layout/hierarchy5"/>
    <dgm:cxn modelId="{CA214FEE-4430-4002-844E-07233C5F17A9}" type="presOf" srcId="{ABCC2BA4-D063-43F8-B734-5366F9AE0A5E}" destId="{1DE52B46-ABDF-487D-96D9-2F2C8FAEE1AF}" srcOrd="1" destOrd="0" presId="urn:microsoft.com/office/officeart/2005/8/layout/hierarchy5"/>
    <dgm:cxn modelId="{CF2502EF-766F-4C56-9434-A9D4142FB09A}" type="presOf" srcId="{9F5BBE83-A097-4271-B743-83B260A11AC4}" destId="{4E3F4A46-E1B1-4F52-B44D-E79349FAEBA0}" srcOrd="0" destOrd="0" presId="urn:microsoft.com/office/officeart/2005/8/layout/hierarchy5"/>
    <dgm:cxn modelId="{D0434DF0-6611-4DED-87EB-A3388BFDD77C}" type="presOf" srcId="{B10805F2-7E1E-4F8F-A1B3-99F76EFA8ED2}" destId="{500A18D6-D4D9-4EE7-9DEF-63177A86AE3B}" srcOrd="0" destOrd="0" presId="urn:microsoft.com/office/officeart/2005/8/layout/hierarchy5"/>
    <dgm:cxn modelId="{B79982F0-26F1-4783-8AD8-68D1F820879A}" type="presOf" srcId="{252ED843-2DCB-47DF-B609-A290DAFDE8FF}" destId="{576BB99D-1DC6-436F-A447-04E13DF0C38A}" srcOrd="1" destOrd="0" presId="urn:microsoft.com/office/officeart/2005/8/layout/hierarchy5"/>
    <dgm:cxn modelId="{E3370BF3-8B60-4FB5-B6B8-CBE27DAD5B4F}" srcId="{FB296EFD-4462-43D3-B2C6-54DFE56FE52B}" destId="{E3F0E552-B966-42E1-851D-A7D080DA1903}" srcOrd="0" destOrd="0" parTransId="{DA0D34AD-5A70-4778-BCA7-ABA8F4AF4012}" sibTransId="{0F20093E-6060-493A-B84F-8C0AFD96B5F5}"/>
    <dgm:cxn modelId="{3D1620F3-0C7B-4730-AC37-51C5CFF20C0E}" type="presOf" srcId="{7C70A29D-2E1F-4515-9655-A3DBAC83A93F}" destId="{82503F9A-0F82-4E5A-A99C-FC41A2ED55A0}" srcOrd="0" destOrd="0" presId="urn:microsoft.com/office/officeart/2005/8/layout/hierarchy5"/>
    <dgm:cxn modelId="{2733C5F3-833D-4712-9817-6528F62CFA70}" srcId="{902832EF-EC67-40B3-940F-5A2E0D996599}" destId="{EC50BAEB-F26C-44A1-BEA9-77D89AD14B73}" srcOrd="6" destOrd="0" parTransId="{3F817406-ECC2-420B-A853-40C9BDAC2507}" sibTransId="{2C7A2A58-D9CE-470F-BA21-7F11F8D569FF}"/>
    <dgm:cxn modelId="{CCFA2BF5-9F68-44A7-BAC8-BC2854C2F509}" type="presOf" srcId="{7C70A29D-2E1F-4515-9655-A3DBAC83A93F}" destId="{80B82E45-4A32-477E-9846-FD7A3CF4ED1E}" srcOrd="1" destOrd="0" presId="urn:microsoft.com/office/officeart/2005/8/layout/hierarchy5"/>
    <dgm:cxn modelId="{677ECFF5-B66D-46DA-AB5E-ACB313DBFD9F}" type="presOf" srcId="{7B708B48-D0E5-4E46-8AA2-BFCFC44CBDB4}" destId="{EFEB4E3C-EFAA-4814-A828-02A3EF7FB47B}" srcOrd="1" destOrd="0" presId="urn:microsoft.com/office/officeart/2005/8/layout/hierarchy5"/>
    <dgm:cxn modelId="{E101D8F6-4715-4A88-8BEA-73DAD6F742F7}" type="presOf" srcId="{231EDFD4-3020-4F00-A23D-EA4DD37E5AA6}" destId="{A9722003-97BF-4018-AABF-6EAE7F6414BF}" srcOrd="1" destOrd="0" presId="urn:microsoft.com/office/officeart/2005/8/layout/hierarchy5"/>
    <dgm:cxn modelId="{B29A55F8-30D4-4EC5-83B1-5AF9F7D94F23}" type="presOf" srcId="{010914DA-C66C-4143-8B36-176E9220DFD1}" destId="{F2CADA49-C0AC-436B-8CD1-6132E728BDAF}" srcOrd="0" destOrd="0" presId="urn:microsoft.com/office/officeart/2005/8/layout/hierarchy5"/>
    <dgm:cxn modelId="{43CE34FB-5FA3-4ABD-9B84-46EACDD8C2FD}" type="presOf" srcId="{4239BF75-2D78-4063-9845-5277719078F8}" destId="{4FBA6E8E-44A3-41B3-8A83-90A160BF0B91}" srcOrd="0" destOrd="0" presId="urn:microsoft.com/office/officeart/2005/8/layout/hierarchy5"/>
    <dgm:cxn modelId="{E5F893FB-C06C-4368-9EA7-D1FBA6983AB6}" type="presOf" srcId="{BF09E970-34DD-4449-AE57-BC1D67F99002}" destId="{7E923766-1BB8-46AC-BDC9-D7CA3EEF3D5F}" srcOrd="0" destOrd="0" presId="urn:microsoft.com/office/officeart/2005/8/layout/hierarchy5"/>
    <dgm:cxn modelId="{797656FD-6AAA-480A-9887-F2D05D1D2209}" type="presOf" srcId="{EC50BAEB-F26C-44A1-BEA9-77D89AD14B73}" destId="{406D04F2-145D-4EAF-A785-7B048378EF8D}" srcOrd="1" destOrd="0" presId="urn:microsoft.com/office/officeart/2005/8/layout/hierarchy5"/>
    <dgm:cxn modelId="{C24286F4-FCDB-481A-BF51-562F9D1B7C9F}" type="presParOf" srcId="{B26384BA-DA18-4B7C-A68D-E84967E17FBE}" destId="{F446AB42-8762-4DD6-ABF4-6AE9AD41E14E}" srcOrd="0" destOrd="0" presId="urn:microsoft.com/office/officeart/2005/8/layout/hierarchy5"/>
    <dgm:cxn modelId="{F431F848-C500-4368-95C1-01AF36BDB76C}" type="presParOf" srcId="{F446AB42-8762-4DD6-ABF4-6AE9AD41E14E}" destId="{26D82C90-F4F5-42AA-A245-2B901953C963}" srcOrd="0" destOrd="0" presId="urn:microsoft.com/office/officeart/2005/8/layout/hierarchy5"/>
    <dgm:cxn modelId="{91EA3688-58AF-4F6A-A28A-0F75041AF502}" type="presParOf" srcId="{F446AB42-8762-4DD6-ABF4-6AE9AD41E14E}" destId="{F6CF5159-7EDE-4690-91B5-BF2AB1398368}" srcOrd="1" destOrd="0" presId="urn:microsoft.com/office/officeart/2005/8/layout/hierarchy5"/>
    <dgm:cxn modelId="{A7BA8529-AEE3-4B73-9E29-59EB75DA692D}" type="presParOf" srcId="{F6CF5159-7EDE-4690-91B5-BF2AB1398368}" destId="{217DEEB8-FF82-4E2B-BB94-576EB1BC5A7A}" srcOrd="0" destOrd="0" presId="urn:microsoft.com/office/officeart/2005/8/layout/hierarchy5"/>
    <dgm:cxn modelId="{B25C9BA5-0A10-4F69-8E71-3ABFA5688D3F}" type="presParOf" srcId="{217DEEB8-FF82-4E2B-BB94-576EB1BC5A7A}" destId="{600894DF-240B-4E42-AA1B-B47E79356607}" srcOrd="0" destOrd="0" presId="urn:microsoft.com/office/officeart/2005/8/layout/hierarchy5"/>
    <dgm:cxn modelId="{94BCF923-6A78-4F01-8335-EE6815B7C912}" type="presParOf" srcId="{217DEEB8-FF82-4E2B-BB94-576EB1BC5A7A}" destId="{DAE7EF12-697E-4B19-8064-02FEFB4C885F}" srcOrd="1" destOrd="0" presId="urn:microsoft.com/office/officeart/2005/8/layout/hierarchy5"/>
    <dgm:cxn modelId="{0340CFCC-D430-4A6A-8D1B-E9031BA06D4F}" type="presParOf" srcId="{DAE7EF12-697E-4B19-8064-02FEFB4C885F}" destId="{F75C0F6E-AFA6-4A3D-91C9-7CEDFF2775F6}" srcOrd="0" destOrd="0" presId="urn:microsoft.com/office/officeart/2005/8/layout/hierarchy5"/>
    <dgm:cxn modelId="{5657757E-551B-4C29-9B52-9A6BE6E9F439}" type="presParOf" srcId="{F75C0F6E-AFA6-4A3D-91C9-7CEDFF2775F6}" destId="{329B54B8-58EA-4CC1-9E43-0BA9B6629ABF}" srcOrd="0" destOrd="0" presId="urn:microsoft.com/office/officeart/2005/8/layout/hierarchy5"/>
    <dgm:cxn modelId="{E964CE8B-49AE-4DC9-BEE1-3C9526EFF619}" type="presParOf" srcId="{DAE7EF12-697E-4B19-8064-02FEFB4C885F}" destId="{0202AA44-A84B-4B70-A108-4A40DDA33F31}" srcOrd="1" destOrd="0" presId="urn:microsoft.com/office/officeart/2005/8/layout/hierarchy5"/>
    <dgm:cxn modelId="{E97A84B9-31A3-464A-B52C-A0A88F690F9E}" type="presParOf" srcId="{0202AA44-A84B-4B70-A108-4A40DDA33F31}" destId="{8AFB51C7-940E-4CB7-86EA-CFB37A0F4A99}" srcOrd="0" destOrd="0" presId="urn:microsoft.com/office/officeart/2005/8/layout/hierarchy5"/>
    <dgm:cxn modelId="{DD4F2829-9C05-468D-9A54-8C637B17AAFA}" type="presParOf" srcId="{0202AA44-A84B-4B70-A108-4A40DDA33F31}" destId="{3CF63C88-8B7D-4DB5-BD7A-4A8DD8F342B6}" srcOrd="1" destOrd="0" presId="urn:microsoft.com/office/officeart/2005/8/layout/hierarchy5"/>
    <dgm:cxn modelId="{7417411C-D4DC-48A2-B3DB-E56B0D329E61}" type="presParOf" srcId="{3CF63C88-8B7D-4DB5-BD7A-4A8DD8F342B6}" destId="{CD59815D-6D51-42A6-A607-3045AFB6A364}" srcOrd="0" destOrd="0" presId="urn:microsoft.com/office/officeart/2005/8/layout/hierarchy5"/>
    <dgm:cxn modelId="{A7D2C320-4D7E-4B7E-B21F-861E9D0C929A}" type="presParOf" srcId="{CD59815D-6D51-42A6-A607-3045AFB6A364}" destId="{B53E40F5-FA40-4176-BC36-7326545AC4B6}" srcOrd="0" destOrd="0" presId="urn:microsoft.com/office/officeart/2005/8/layout/hierarchy5"/>
    <dgm:cxn modelId="{AE6F0F95-10FE-46CC-BE7B-6C33AAF8A5AB}" type="presParOf" srcId="{3CF63C88-8B7D-4DB5-BD7A-4A8DD8F342B6}" destId="{6094088D-4F2E-4694-982F-5657573EF186}" srcOrd="1" destOrd="0" presId="urn:microsoft.com/office/officeart/2005/8/layout/hierarchy5"/>
    <dgm:cxn modelId="{3031109C-B0E8-4069-A392-8A155541BF23}" type="presParOf" srcId="{6094088D-4F2E-4694-982F-5657573EF186}" destId="{70587DC0-FCC7-4777-BB6F-45875C73E7B9}" srcOrd="0" destOrd="0" presId="urn:microsoft.com/office/officeart/2005/8/layout/hierarchy5"/>
    <dgm:cxn modelId="{DABD29AA-46F6-47B8-BD0A-B44C0449A0BD}" type="presParOf" srcId="{6094088D-4F2E-4694-982F-5657573EF186}" destId="{D52226C7-A9CA-4898-889B-314DD50DE5AD}" srcOrd="1" destOrd="0" presId="urn:microsoft.com/office/officeart/2005/8/layout/hierarchy5"/>
    <dgm:cxn modelId="{A3D730B1-20B6-442D-B4C1-D1199AF7E5FA}" type="presParOf" srcId="{D52226C7-A9CA-4898-889B-314DD50DE5AD}" destId="{00839DFA-2461-4D45-B1DD-4E9051F64BCC}" srcOrd="0" destOrd="0" presId="urn:microsoft.com/office/officeart/2005/8/layout/hierarchy5"/>
    <dgm:cxn modelId="{0376D82D-7F70-46C5-9AA9-99319685F537}" type="presParOf" srcId="{00839DFA-2461-4D45-B1DD-4E9051F64BCC}" destId="{BCBF73EB-C257-44E3-AD87-97934CB88AD1}" srcOrd="0" destOrd="0" presId="urn:microsoft.com/office/officeart/2005/8/layout/hierarchy5"/>
    <dgm:cxn modelId="{33B2F176-2C12-453E-8E96-1CE6EE7FC8C6}" type="presParOf" srcId="{D52226C7-A9CA-4898-889B-314DD50DE5AD}" destId="{32ADBA7C-4985-4889-B9F0-95932727FAE7}" srcOrd="1" destOrd="0" presId="urn:microsoft.com/office/officeart/2005/8/layout/hierarchy5"/>
    <dgm:cxn modelId="{36B1DBB3-7ACC-4871-8665-5DFFB099D850}" type="presParOf" srcId="{32ADBA7C-4985-4889-B9F0-95932727FAE7}" destId="{6F822089-D51D-4D66-9C56-7669203446EF}" srcOrd="0" destOrd="0" presId="urn:microsoft.com/office/officeart/2005/8/layout/hierarchy5"/>
    <dgm:cxn modelId="{E7D06108-DF03-42BC-8ADE-9D8D60BCC6C8}" type="presParOf" srcId="{32ADBA7C-4985-4889-B9F0-95932727FAE7}" destId="{BB8B5A6F-5B54-478F-ABE2-30AB0FFFC020}" srcOrd="1" destOrd="0" presId="urn:microsoft.com/office/officeart/2005/8/layout/hierarchy5"/>
    <dgm:cxn modelId="{7576916E-8362-4272-AC4C-2B8AB849EBF1}" type="presParOf" srcId="{BB8B5A6F-5B54-478F-ABE2-30AB0FFFC020}" destId="{33D3B84B-E833-42E7-B4BA-BDE395D8B285}" srcOrd="0" destOrd="0" presId="urn:microsoft.com/office/officeart/2005/8/layout/hierarchy5"/>
    <dgm:cxn modelId="{3DCAE491-4F45-4417-BF58-3D3094C79412}" type="presParOf" srcId="{33D3B84B-E833-42E7-B4BA-BDE395D8B285}" destId="{91C32181-997F-43AC-9B8C-71FBCE87CBFE}" srcOrd="0" destOrd="0" presId="urn:microsoft.com/office/officeart/2005/8/layout/hierarchy5"/>
    <dgm:cxn modelId="{F98F2324-2294-4E75-AE33-756A633EEE0C}" type="presParOf" srcId="{BB8B5A6F-5B54-478F-ABE2-30AB0FFFC020}" destId="{4849AEA3-52B7-40FD-91AA-B5C8720605D9}" srcOrd="1" destOrd="0" presId="urn:microsoft.com/office/officeart/2005/8/layout/hierarchy5"/>
    <dgm:cxn modelId="{DE144A6C-C70C-4C35-8656-1E9C60D83389}" type="presParOf" srcId="{4849AEA3-52B7-40FD-91AA-B5C8720605D9}" destId="{F4E578F0-348C-42E4-A5DC-D2A7619322BA}" srcOrd="0" destOrd="0" presId="urn:microsoft.com/office/officeart/2005/8/layout/hierarchy5"/>
    <dgm:cxn modelId="{D3D336D1-CDF9-4074-A66E-7AB97CCD9DEC}" type="presParOf" srcId="{4849AEA3-52B7-40FD-91AA-B5C8720605D9}" destId="{35AC1BC8-B743-4D17-BB37-2CB09FF8A97F}" srcOrd="1" destOrd="0" presId="urn:microsoft.com/office/officeart/2005/8/layout/hierarchy5"/>
    <dgm:cxn modelId="{2372E42F-955E-4F37-9554-EECB8053B364}" type="presParOf" srcId="{35AC1BC8-B743-4D17-BB37-2CB09FF8A97F}" destId="{BD88F371-C132-4AEB-A26C-7EF7A8F0AEF3}" srcOrd="0" destOrd="0" presId="urn:microsoft.com/office/officeart/2005/8/layout/hierarchy5"/>
    <dgm:cxn modelId="{5ADEFE56-B537-43D0-9322-F8153989F653}" type="presParOf" srcId="{BD88F371-C132-4AEB-A26C-7EF7A8F0AEF3}" destId="{B0903CC4-2C48-4247-89DA-AA331C656C2C}" srcOrd="0" destOrd="0" presId="urn:microsoft.com/office/officeart/2005/8/layout/hierarchy5"/>
    <dgm:cxn modelId="{23641CE8-925C-476A-9BDA-28DE5139DABE}" type="presParOf" srcId="{35AC1BC8-B743-4D17-BB37-2CB09FF8A97F}" destId="{4FAB5398-ABD5-46D2-94C8-869D8580A561}" srcOrd="1" destOrd="0" presId="urn:microsoft.com/office/officeart/2005/8/layout/hierarchy5"/>
    <dgm:cxn modelId="{906A46DA-85B3-4F07-A2D6-B45941857CF9}" type="presParOf" srcId="{4FAB5398-ABD5-46D2-94C8-869D8580A561}" destId="{500A18D6-D4D9-4EE7-9DEF-63177A86AE3B}" srcOrd="0" destOrd="0" presId="urn:microsoft.com/office/officeart/2005/8/layout/hierarchy5"/>
    <dgm:cxn modelId="{66604CB5-F122-410D-96F8-985B6D6BAA4F}" type="presParOf" srcId="{4FAB5398-ABD5-46D2-94C8-869D8580A561}" destId="{898E0259-F469-4334-AB79-EE657ACD2E1F}" srcOrd="1" destOrd="0" presId="urn:microsoft.com/office/officeart/2005/8/layout/hierarchy5"/>
    <dgm:cxn modelId="{81346454-EB74-4438-95AD-85934237CE9E}" type="presParOf" srcId="{898E0259-F469-4334-AB79-EE657ACD2E1F}" destId="{880F4D46-BA7F-496F-AF21-0426CE7A3395}" srcOrd="0" destOrd="0" presId="urn:microsoft.com/office/officeart/2005/8/layout/hierarchy5"/>
    <dgm:cxn modelId="{D036C52F-4178-4685-815F-1F38DB795415}" type="presParOf" srcId="{880F4D46-BA7F-496F-AF21-0426CE7A3395}" destId="{A9722003-97BF-4018-AABF-6EAE7F6414BF}" srcOrd="0" destOrd="0" presId="urn:microsoft.com/office/officeart/2005/8/layout/hierarchy5"/>
    <dgm:cxn modelId="{81A93E80-65A0-47B1-92C7-DD8590E36257}" type="presParOf" srcId="{898E0259-F469-4334-AB79-EE657ACD2E1F}" destId="{EE714898-2E06-4F93-A88A-278F71F2406D}" srcOrd="1" destOrd="0" presId="urn:microsoft.com/office/officeart/2005/8/layout/hierarchy5"/>
    <dgm:cxn modelId="{AB9B354A-F571-47A2-88F9-79C2188F8698}" type="presParOf" srcId="{EE714898-2E06-4F93-A88A-278F71F2406D}" destId="{59E2169D-3F98-4C1B-81D2-DE9E5654DE6B}" srcOrd="0" destOrd="0" presId="urn:microsoft.com/office/officeart/2005/8/layout/hierarchy5"/>
    <dgm:cxn modelId="{51767FE8-0C20-4FC9-9EE9-58494EA0B538}" type="presParOf" srcId="{EE714898-2E06-4F93-A88A-278F71F2406D}" destId="{F6F2E9B4-06FB-4BC6-89DC-E0EDFB5AAD91}" srcOrd="1" destOrd="0" presId="urn:microsoft.com/office/officeart/2005/8/layout/hierarchy5"/>
    <dgm:cxn modelId="{F1C1CCC5-4AF0-42B7-9284-65602FF4DAF7}" type="presParOf" srcId="{DAE7EF12-697E-4B19-8064-02FEFB4C885F}" destId="{F2543CC7-349C-468D-958C-9BD29C587F2A}" srcOrd="2" destOrd="0" presId="urn:microsoft.com/office/officeart/2005/8/layout/hierarchy5"/>
    <dgm:cxn modelId="{471D73BF-EA7F-4572-B558-6F909514FDCB}" type="presParOf" srcId="{F2543CC7-349C-468D-958C-9BD29C587F2A}" destId="{62C35AF5-8967-48BB-B69B-7FBCFE2C2112}" srcOrd="0" destOrd="0" presId="urn:microsoft.com/office/officeart/2005/8/layout/hierarchy5"/>
    <dgm:cxn modelId="{AF6969EF-08FB-4DAD-AB86-98E744E9B0B1}" type="presParOf" srcId="{DAE7EF12-697E-4B19-8064-02FEFB4C885F}" destId="{F09CA5A1-C48F-47AF-851A-75AF84CE9170}" srcOrd="3" destOrd="0" presId="urn:microsoft.com/office/officeart/2005/8/layout/hierarchy5"/>
    <dgm:cxn modelId="{C8CF3CF7-41C5-418C-8DDF-5789AF3D5D6D}" type="presParOf" srcId="{F09CA5A1-C48F-47AF-851A-75AF84CE9170}" destId="{60A743C2-5ADB-40BB-8260-3D1910626DB0}" srcOrd="0" destOrd="0" presId="urn:microsoft.com/office/officeart/2005/8/layout/hierarchy5"/>
    <dgm:cxn modelId="{65C63214-974E-4746-A6EC-80178153D4A4}" type="presParOf" srcId="{F09CA5A1-C48F-47AF-851A-75AF84CE9170}" destId="{91B0A7FB-7C51-48EF-B311-030E0FEC985A}" srcOrd="1" destOrd="0" presId="urn:microsoft.com/office/officeart/2005/8/layout/hierarchy5"/>
    <dgm:cxn modelId="{61F36203-C943-47CF-95A9-1E1D0D1C9BC4}" type="presParOf" srcId="{91B0A7FB-7C51-48EF-B311-030E0FEC985A}" destId="{1A21FEFE-5317-469C-AE0C-94445057E807}" srcOrd="0" destOrd="0" presId="urn:microsoft.com/office/officeart/2005/8/layout/hierarchy5"/>
    <dgm:cxn modelId="{18B547F6-D4FA-448D-B942-66267F16F443}" type="presParOf" srcId="{1A21FEFE-5317-469C-AE0C-94445057E807}" destId="{0B41DA9F-347D-4200-8BD7-5C037927AC04}" srcOrd="0" destOrd="0" presId="urn:microsoft.com/office/officeart/2005/8/layout/hierarchy5"/>
    <dgm:cxn modelId="{C42335B2-E4DE-4710-8F8F-E89B872B7C12}" type="presParOf" srcId="{91B0A7FB-7C51-48EF-B311-030E0FEC985A}" destId="{75181FFB-7E9E-447B-9B74-6C2F67458B7B}" srcOrd="1" destOrd="0" presId="urn:microsoft.com/office/officeart/2005/8/layout/hierarchy5"/>
    <dgm:cxn modelId="{F6EB7FE4-2C94-4986-82B6-55A894D2211A}" type="presParOf" srcId="{75181FFB-7E9E-447B-9B74-6C2F67458B7B}" destId="{AF252DF1-11CE-4563-852D-FA33C5DDDC1C}" srcOrd="0" destOrd="0" presId="urn:microsoft.com/office/officeart/2005/8/layout/hierarchy5"/>
    <dgm:cxn modelId="{552E7C0D-A3BF-4C3F-807D-9D270EA22427}" type="presParOf" srcId="{75181FFB-7E9E-447B-9B74-6C2F67458B7B}" destId="{1CD1DB08-BCA8-493B-B1A7-9FAB168F31AA}" srcOrd="1" destOrd="0" presId="urn:microsoft.com/office/officeart/2005/8/layout/hierarchy5"/>
    <dgm:cxn modelId="{71720CFC-4A0E-4D8B-B558-494D286ACF33}" type="presParOf" srcId="{1CD1DB08-BCA8-493B-B1A7-9FAB168F31AA}" destId="{F272ACF7-4CC5-40C5-B4F0-27A9EDC546E0}" srcOrd="0" destOrd="0" presId="urn:microsoft.com/office/officeart/2005/8/layout/hierarchy5"/>
    <dgm:cxn modelId="{B32E31C8-A410-4CD1-8BB7-CA30A08FAFC0}" type="presParOf" srcId="{F272ACF7-4CC5-40C5-B4F0-27A9EDC546E0}" destId="{ADA62DDE-2941-4C67-909A-FF25A7658BE1}" srcOrd="0" destOrd="0" presId="urn:microsoft.com/office/officeart/2005/8/layout/hierarchy5"/>
    <dgm:cxn modelId="{6D27A783-601B-4E9C-A8A3-C00351F785A4}" type="presParOf" srcId="{1CD1DB08-BCA8-493B-B1A7-9FAB168F31AA}" destId="{8E901032-61D4-46D7-AD53-F796EC09BAD7}" srcOrd="1" destOrd="0" presId="urn:microsoft.com/office/officeart/2005/8/layout/hierarchy5"/>
    <dgm:cxn modelId="{11612D04-A98F-4750-81A4-75BDE4440F85}" type="presParOf" srcId="{8E901032-61D4-46D7-AD53-F796EC09BAD7}" destId="{3B85950B-E047-4713-B968-A2CA5B234D53}" srcOrd="0" destOrd="0" presId="urn:microsoft.com/office/officeart/2005/8/layout/hierarchy5"/>
    <dgm:cxn modelId="{6009455C-8875-47C7-A49D-E0C8A5F26F95}" type="presParOf" srcId="{8E901032-61D4-46D7-AD53-F796EC09BAD7}" destId="{52B98D04-FB40-44DC-90BC-A704E0CD0725}" srcOrd="1" destOrd="0" presId="urn:microsoft.com/office/officeart/2005/8/layout/hierarchy5"/>
    <dgm:cxn modelId="{C18F873D-C1A0-4D39-8121-3ECF02728896}" type="presParOf" srcId="{52B98D04-FB40-44DC-90BC-A704E0CD0725}" destId="{82503F9A-0F82-4E5A-A99C-FC41A2ED55A0}" srcOrd="0" destOrd="0" presId="urn:microsoft.com/office/officeart/2005/8/layout/hierarchy5"/>
    <dgm:cxn modelId="{6396BA0E-D83C-4EBD-8B9A-F1A8C6E0DF76}" type="presParOf" srcId="{82503F9A-0F82-4E5A-A99C-FC41A2ED55A0}" destId="{80B82E45-4A32-477E-9846-FD7A3CF4ED1E}" srcOrd="0" destOrd="0" presId="urn:microsoft.com/office/officeart/2005/8/layout/hierarchy5"/>
    <dgm:cxn modelId="{0D498897-CF3C-4BB8-85B1-98A077B763C7}" type="presParOf" srcId="{52B98D04-FB40-44DC-90BC-A704E0CD0725}" destId="{36CBB370-3770-4F09-BFDD-3AF08C68D9B8}" srcOrd="1" destOrd="0" presId="urn:microsoft.com/office/officeart/2005/8/layout/hierarchy5"/>
    <dgm:cxn modelId="{15FD7505-7C4B-461B-8750-3B29F454C8C3}" type="presParOf" srcId="{36CBB370-3770-4F09-BFDD-3AF08C68D9B8}" destId="{874EEEF1-ED48-4B0D-955D-69BC17A9A640}" srcOrd="0" destOrd="0" presId="urn:microsoft.com/office/officeart/2005/8/layout/hierarchy5"/>
    <dgm:cxn modelId="{0D19C4C4-DD9C-4881-A633-4C3D58D7CF4D}" type="presParOf" srcId="{36CBB370-3770-4F09-BFDD-3AF08C68D9B8}" destId="{1C35D328-E753-4B6B-AC2E-7FA6E0722481}" srcOrd="1" destOrd="0" presId="urn:microsoft.com/office/officeart/2005/8/layout/hierarchy5"/>
    <dgm:cxn modelId="{752DDCE6-3AF2-40D0-964B-708EC8833018}" type="presParOf" srcId="{1C35D328-E753-4B6B-AC2E-7FA6E0722481}" destId="{F8315A8E-6A82-4614-AE80-D78589F2EEA5}" srcOrd="0" destOrd="0" presId="urn:microsoft.com/office/officeart/2005/8/layout/hierarchy5"/>
    <dgm:cxn modelId="{80DB4C8C-0442-4B5F-96CF-21A424884D44}" type="presParOf" srcId="{F8315A8E-6A82-4614-AE80-D78589F2EEA5}" destId="{FB7F6D49-9AE2-4F1B-8EFE-57A8236F322D}" srcOrd="0" destOrd="0" presId="urn:microsoft.com/office/officeart/2005/8/layout/hierarchy5"/>
    <dgm:cxn modelId="{E178687C-5FDF-4DB9-95FF-5C9CA99745A4}" type="presParOf" srcId="{1C35D328-E753-4B6B-AC2E-7FA6E0722481}" destId="{615FE498-9FAE-4B15-8652-5962CF6B8C5C}" srcOrd="1" destOrd="0" presId="urn:microsoft.com/office/officeart/2005/8/layout/hierarchy5"/>
    <dgm:cxn modelId="{962498DD-88C3-4B70-9FA7-2A8A3FC8932F}" type="presParOf" srcId="{615FE498-9FAE-4B15-8652-5962CF6B8C5C}" destId="{6914B92A-053F-4C2B-B2C9-BE9F41CF6E66}" srcOrd="0" destOrd="0" presId="urn:microsoft.com/office/officeart/2005/8/layout/hierarchy5"/>
    <dgm:cxn modelId="{61C3A18F-9263-4B1D-B845-296F4E5A2426}" type="presParOf" srcId="{615FE498-9FAE-4B15-8652-5962CF6B8C5C}" destId="{0217B01E-D268-462A-9A76-8F1EE96CC49C}" srcOrd="1" destOrd="0" presId="urn:microsoft.com/office/officeart/2005/8/layout/hierarchy5"/>
    <dgm:cxn modelId="{3A5E7A9A-2A55-491E-83CB-1CC4839B30EB}" type="presParOf" srcId="{0217B01E-D268-462A-9A76-8F1EE96CC49C}" destId="{EDC073DE-810F-4DC0-B189-9D353C4121B5}" srcOrd="0" destOrd="0" presId="urn:microsoft.com/office/officeart/2005/8/layout/hierarchy5"/>
    <dgm:cxn modelId="{7EE67163-436E-4617-9A7E-5597AF232969}" type="presParOf" srcId="{EDC073DE-810F-4DC0-B189-9D353C4121B5}" destId="{AC4EDD97-4244-47B7-9D46-19F1A60A7E20}" srcOrd="0" destOrd="0" presId="urn:microsoft.com/office/officeart/2005/8/layout/hierarchy5"/>
    <dgm:cxn modelId="{89EC95FF-803E-4F48-B9D3-4D0D4F6A86A2}" type="presParOf" srcId="{0217B01E-D268-462A-9A76-8F1EE96CC49C}" destId="{FD151947-1BB5-4C44-B86A-C3607E7EEA0A}" srcOrd="1" destOrd="0" presId="urn:microsoft.com/office/officeart/2005/8/layout/hierarchy5"/>
    <dgm:cxn modelId="{11F76233-F4E4-48B3-9D34-C049022B52F9}" type="presParOf" srcId="{FD151947-1BB5-4C44-B86A-C3607E7EEA0A}" destId="{AE98E344-AEFE-4A7C-9B10-F4718F67D274}" srcOrd="0" destOrd="0" presId="urn:microsoft.com/office/officeart/2005/8/layout/hierarchy5"/>
    <dgm:cxn modelId="{E6A4F7FA-C1DB-4EFA-870D-6696429796FF}" type="presParOf" srcId="{FD151947-1BB5-4C44-B86A-C3607E7EEA0A}" destId="{D071AAF2-F330-4B06-B47C-59B63E752CD0}" srcOrd="1" destOrd="0" presId="urn:microsoft.com/office/officeart/2005/8/layout/hierarchy5"/>
    <dgm:cxn modelId="{638D6AF5-8D05-4882-BCB5-893E06D115D0}" type="presParOf" srcId="{DAE7EF12-697E-4B19-8064-02FEFB4C885F}" destId="{F2CADA49-C0AC-436B-8CD1-6132E728BDAF}" srcOrd="4" destOrd="0" presId="urn:microsoft.com/office/officeart/2005/8/layout/hierarchy5"/>
    <dgm:cxn modelId="{5169C323-BACD-4421-886E-166BF3841E93}" type="presParOf" srcId="{F2CADA49-C0AC-436B-8CD1-6132E728BDAF}" destId="{40492347-6841-4C97-ACFA-47E32E36C95C}" srcOrd="0" destOrd="0" presId="urn:microsoft.com/office/officeart/2005/8/layout/hierarchy5"/>
    <dgm:cxn modelId="{6D8DE94A-274C-4C69-A8B2-F3E043E52E66}" type="presParOf" srcId="{DAE7EF12-697E-4B19-8064-02FEFB4C885F}" destId="{CA358191-B2CD-417E-BBF0-AAB3CF997867}" srcOrd="5" destOrd="0" presId="urn:microsoft.com/office/officeart/2005/8/layout/hierarchy5"/>
    <dgm:cxn modelId="{E8441EEF-FD24-4A78-BBCD-F4D459ADFD71}" type="presParOf" srcId="{CA358191-B2CD-417E-BBF0-AAB3CF997867}" destId="{E4070A5C-D596-4B2E-ADC9-B03AEB64BFE8}" srcOrd="0" destOrd="0" presId="urn:microsoft.com/office/officeart/2005/8/layout/hierarchy5"/>
    <dgm:cxn modelId="{4A616580-870E-4256-9B26-A6D5B27B90BD}" type="presParOf" srcId="{CA358191-B2CD-417E-BBF0-AAB3CF997867}" destId="{55680791-3B01-4A3F-BFD8-CD413FA478DE}" srcOrd="1" destOrd="0" presId="urn:microsoft.com/office/officeart/2005/8/layout/hierarchy5"/>
    <dgm:cxn modelId="{BF6660DE-3EF4-4D35-AE77-40BA70B82752}" type="presParOf" srcId="{55680791-3B01-4A3F-BFD8-CD413FA478DE}" destId="{4197DB88-7D61-4833-8C29-B80AB982B38D}" srcOrd="0" destOrd="0" presId="urn:microsoft.com/office/officeart/2005/8/layout/hierarchy5"/>
    <dgm:cxn modelId="{A3860512-0353-46BC-801B-9D2D87F8169B}" type="presParOf" srcId="{4197DB88-7D61-4833-8C29-B80AB982B38D}" destId="{3C7827DD-6AF3-4E8A-A77A-EA247DC965F8}" srcOrd="0" destOrd="0" presId="urn:microsoft.com/office/officeart/2005/8/layout/hierarchy5"/>
    <dgm:cxn modelId="{A10C9D17-7E6D-4EAC-966B-05894966E6CE}" type="presParOf" srcId="{55680791-3B01-4A3F-BFD8-CD413FA478DE}" destId="{023F34D6-7D53-4622-B8D9-8040FC8D7845}" srcOrd="1" destOrd="0" presId="urn:microsoft.com/office/officeart/2005/8/layout/hierarchy5"/>
    <dgm:cxn modelId="{0B63507A-BABE-4903-8526-584BF06C1239}" type="presParOf" srcId="{023F34D6-7D53-4622-B8D9-8040FC8D7845}" destId="{0FFEC5D2-CA6E-48EC-BE05-711145CE091B}" srcOrd="0" destOrd="0" presId="urn:microsoft.com/office/officeart/2005/8/layout/hierarchy5"/>
    <dgm:cxn modelId="{E324F70E-EB72-4C41-AFC1-2A22BBED4913}" type="presParOf" srcId="{023F34D6-7D53-4622-B8D9-8040FC8D7845}" destId="{B00A256E-5CDE-4E48-8F0D-04E0FD1B96E5}" srcOrd="1" destOrd="0" presId="urn:microsoft.com/office/officeart/2005/8/layout/hierarchy5"/>
    <dgm:cxn modelId="{E419DBE1-4765-4E32-8E1F-1CC259C82FBF}" type="presParOf" srcId="{B00A256E-5CDE-4E48-8F0D-04E0FD1B96E5}" destId="{5FDE5739-AFD0-4195-98E6-3A27F8C4E106}" srcOrd="0" destOrd="0" presId="urn:microsoft.com/office/officeart/2005/8/layout/hierarchy5"/>
    <dgm:cxn modelId="{609E1D80-B782-42F3-A55C-9208B76B16F9}" type="presParOf" srcId="{5FDE5739-AFD0-4195-98E6-3A27F8C4E106}" destId="{DCF704BF-A8D3-4F1E-A22A-A0D5904CB4EB}" srcOrd="0" destOrd="0" presId="urn:microsoft.com/office/officeart/2005/8/layout/hierarchy5"/>
    <dgm:cxn modelId="{E06C1912-6415-4BB7-AD94-35218B79551C}" type="presParOf" srcId="{B00A256E-5CDE-4E48-8F0D-04E0FD1B96E5}" destId="{DA79F1AC-68BB-4B80-BD5E-436436B6AC20}" srcOrd="1" destOrd="0" presId="urn:microsoft.com/office/officeart/2005/8/layout/hierarchy5"/>
    <dgm:cxn modelId="{2D641553-49B5-44AA-8271-40046B0578BE}" type="presParOf" srcId="{DA79F1AC-68BB-4B80-BD5E-436436B6AC20}" destId="{293F172A-8726-4F5A-9CE4-1EB4679CCF93}" srcOrd="0" destOrd="0" presId="urn:microsoft.com/office/officeart/2005/8/layout/hierarchy5"/>
    <dgm:cxn modelId="{176BA119-DF4B-406D-AE7C-EFB89B5E7850}" type="presParOf" srcId="{DA79F1AC-68BB-4B80-BD5E-436436B6AC20}" destId="{6E406C36-3373-4F5B-A26F-42C30553642D}" srcOrd="1" destOrd="0" presId="urn:microsoft.com/office/officeart/2005/8/layout/hierarchy5"/>
    <dgm:cxn modelId="{A5645B18-D1CC-4674-A5C8-BA303331A7FC}" type="presParOf" srcId="{6E406C36-3373-4F5B-A26F-42C30553642D}" destId="{09420582-4EF6-450A-980F-4BF109603C03}" srcOrd="0" destOrd="0" presId="urn:microsoft.com/office/officeart/2005/8/layout/hierarchy5"/>
    <dgm:cxn modelId="{B8E007EC-3EF9-4508-BD54-165B89FE09FB}" type="presParOf" srcId="{09420582-4EF6-450A-980F-4BF109603C03}" destId="{391E3738-754A-4E0E-BE98-A5B6C0B09B4C}" srcOrd="0" destOrd="0" presId="urn:microsoft.com/office/officeart/2005/8/layout/hierarchy5"/>
    <dgm:cxn modelId="{DDB840FB-B097-4DCB-9317-5FF0182466AB}" type="presParOf" srcId="{6E406C36-3373-4F5B-A26F-42C30553642D}" destId="{05DD39CC-BC61-4E43-84D9-30D3EA58C556}" srcOrd="1" destOrd="0" presId="urn:microsoft.com/office/officeart/2005/8/layout/hierarchy5"/>
    <dgm:cxn modelId="{7193376A-51C1-4CA0-8ED7-5AF0F4CC4944}" type="presParOf" srcId="{05DD39CC-BC61-4E43-84D9-30D3EA58C556}" destId="{510B6D87-BA6C-4E87-95E7-7504575819CC}" srcOrd="0" destOrd="0" presId="urn:microsoft.com/office/officeart/2005/8/layout/hierarchy5"/>
    <dgm:cxn modelId="{C2EE3FFA-B1C1-407C-9786-FF9F9EC56849}" type="presParOf" srcId="{05DD39CC-BC61-4E43-84D9-30D3EA58C556}" destId="{90CE7133-2DE7-4A5F-973B-45D72051E1CE}" srcOrd="1" destOrd="0" presId="urn:microsoft.com/office/officeart/2005/8/layout/hierarchy5"/>
    <dgm:cxn modelId="{D89551C1-4E03-423D-B84F-4D09A5B3F2F0}" type="presParOf" srcId="{90CE7133-2DE7-4A5F-973B-45D72051E1CE}" destId="{D3FA4754-51C3-481E-A771-96941FB7983C}" srcOrd="0" destOrd="0" presId="urn:microsoft.com/office/officeart/2005/8/layout/hierarchy5"/>
    <dgm:cxn modelId="{B4967DDC-8826-4B79-9D26-9643C0743EE2}" type="presParOf" srcId="{D3FA4754-51C3-481E-A771-96941FB7983C}" destId="{ED4F091F-0DE2-4D1E-B5F9-393BADCAF7A2}" srcOrd="0" destOrd="0" presId="urn:microsoft.com/office/officeart/2005/8/layout/hierarchy5"/>
    <dgm:cxn modelId="{528EF4CF-414F-4D08-8DBE-53383105ED58}" type="presParOf" srcId="{90CE7133-2DE7-4A5F-973B-45D72051E1CE}" destId="{056E5A6C-1821-4340-8B14-2453050E5B89}" srcOrd="1" destOrd="0" presId="urn:microsoft.com/office/officeart/2005/8/layout/hierarchy5"/>
    <dgm:cxn modelId="{2ED86822-4FC1-4DEA-B86C-B6FB48BF7F8B}" type="presParOf" srcId="{056E5A6C-1821-4340-8B14-2453050E5B89}" destId="{52E29DE8-41FC-48ED-A3E3-06DA812A7BFF}" srcOrd="0" destOrd="0" presId="urn:microsoft.com/office/officeart/2005/8/layout/hierarchy5"/>
    <dgm:cxn modelId="{C520FBC3-EACD-4A2D-89A8-66D760B5CD5D}" type="presParOf" srcId="{056E5A6C-1821-4340-8B14-2453050E5B89}" destId="{F2227464-812A-4280-9E27-7C5A46482A98}" srcOrd="1" destOrd="0" presId="urn:microsoft.com/office/officeart/2005/8/layout/hierarchy5"/>
    <dgm:cxn modelId="{B58FDBDE-96D0-42EA-823B-C108993482B9}" type="presParOf" srcId="{F2227464-812A-4280-9E27-7C5A46482A98}" destId="{1C07A31C-1DB3-43E3-A7BA-474922137538}" srcOrd="0" destOrd="0" presId="urn:microsoft.com/office/officeart/2005/8/layout/hierarchy5"/>
    <dgm:cxn modelId="{E78D2D0E-4331-49D1-99A6-B52893988B8A}" type="presParOf" srcId="{1C07A31C-1DB3-43E3-A7BA-474922137538}" destId="{1DE52B46-ABDF-487D-96D9-2F2C8FAEE1AF}" srcOrd="0" destOrd="0" presId="urn:microsoft.com/office/officeart/2005/8/layout/hierarchy5"/>
    <dgm:cxn modelId="{FD3FC73C-ED06-4F2D-B186-8B3EFAE923AF}" type="presParOf" srcId="{F2227464-812A-4280-9E27-7C5A46482A98}" destId="{77003C51-17BA-460D-9689-D5D621BB3445}" srcOrd="1" destOrd="0" presId="urn:microsoft.com/office/officeart/2005/8/layout/hierarchy5"/>
    <dgm:cxn modelId="{D7E36D05-A93C-4885-9320-FB90BB6861CF}" type="presParOf" srcId="{77003C51-17BA-460D-9689-D5D621BB3445}" destId="{EBCA2210-6583-4FF2-A070-A8673436211C}" srcOrd="0" destOrd="0" presId="urn:microsoft.com/office/officeart/2005/8/layout/hierarchy5"/>
    <dgm:cxn modelId="{31105404-24FF-40F1-A2D7-9C4DF84CFA33}" type="presParOf" srcId="{77003C51-17BA-460D-9689-D5D621BB3445}" destId="{32E4D95D-4A06-4033-9CE7-898B11BFA5EA}" srcOrd="1" destOrd="0" presId="urn:microsoft.com/office/officeart/2005/8/layout/hierarchy5"/>
    <dgm:cxn modelId="{E248857A-115A-46CE-BB7E-25A6A633062C}" type="presParOf" srcId="{DAE7EF12-697E-4B19-8064-02FEFB4C885F}" destId="{FF3773CC-C6BF-40CF-A604-E0F3D274DF48}" srcOrd="6" destOrd="0" presId="urn:microsoft.com/office/officeart/2005/8/layout/hierarchy5"/>
    <dgm:cxn modelId="{3A49C204-F794-40B6-9881-249E650A1287}" type="presParOf" srcId="{FF3773CC-C6BF-40CF-A604-E0F3D274DF48}" destId="{7902AF11-2E68-443D-9726-D715402F4C40}" srcOrd="0" destOrd="0" presId="urn:microsoft.com/office/officeart/2005/8/layout/hierarchy5"/>
    <dgm:cxn modelId="{EE10E293-A4AC-483B-B708-62951F79A1A6}" type="presParOf" srcId="{DAE7EF12-697E-4B19-8064-02FEFB4C885F}" destId="{4CC50FA8-DF70-4B98-BC16-AB0C42C70646}" srcOrd="7" destOrd="0" presId="urn:microsoft.com/office/officeart/2005/8/layout/hierarchy5"/>
    <dgm:cxn modelId="{95E3422E-AAF7-424D-BD97-A375D3D98EAE}" type="presParOf" srcId="{4CC50FA8-DF70-4B98-BC16-AB0C42C70646}" destId="{8E732070-CC3E-4ED6-8F63-81BEBA4BF906}" srcOrd="0" destOrd="0" presId="urn:microsoft.com/office/officeart/2005/8/layout/hierarchy5"/>
    <dgm:cxn modelId="{DCAC7F90-E24E-4E9F-8F4D-9B25014DE371}" type="presParOf" srcId="{4CC50FA8-DF70-4B98-BC16-AB0C42C70646}" destId="{9E8872D7-B33B-41B2-9FDC-5D163BC3B18D}" srcOrd="1" destOrd="0" presId="urn:microsoft.com/office/officeart/2005/8/layout/hierarchy5"/>
    <dgm:cxn modelId="{2CDF44CC-A9DB-44EE-B276-32FB3164559E}" type="presParOf" srcId="{9E8872D7-B33B-41B2-9FDC-5D163BC3B18D}" destId="{ABFE7691-030F-4FA5-8A40-2C2BBBC00B9A}" srcOrd="0" destOrd="0" presId="urn:microsoft.com/office/officeart/2005/8/layout/hierarchy5"/>
    <dgm:cxn modelId="{A95E2A71-8FF6-480E-A31B-449E0D45077F}" type="presParOf" srcId="{ABFE7691-030F-4FA5-8A40-2C2BBBC00B9A}" destId="{52D018F5-157F-40A7-B604-2D3547EAEA54}" srcOrd="0" destOrd="0" presId="urn:microsoft.com/office/officeart/2005/8/layout/hierarchy5"/>
    <dgm:cxn modelId="{AACEB9CC-F89B-4217-A466-B69EA51AF5F7}" type="presParOf" srcId="{9E8872D7-B33B-41B2-9FDC-5D163BC3B18D}" destId="{E230755D-82E1-4676-8E4F-C2C9C463E5BE}" srcOrd="1" destOrd="0" presId="urn:microsoft.com/office/officeart/2005/8/layout/hierarchy5"/>
    <dgm:cxn modelId="{87C721C1-06B0-41C4-A459-B93BA38848A2}" type="presParOf" srcId="{E230755D-82E1-4676-8E4F-C2C9C463E5BE}" destId="{CFEF67DC-154A-48AA-916C-45F5168B628D}" srcOrd="0" destOrd="0" presId="urn:microsoft.com/office/officeart/2005/8/layout/hierarchy5"/>
    <dgm:cxn modelId="{9B1AD1BA-B2CC-44E6-9599-60644A913DB4}" type="presParOf" srcId="{E230755D-82E1-4676-8E4F-C2C9C463E5BE}" destId="{F5B2FA02-9657-4191-8CB5-1700EE6D6F08}" srcOrd="1" destOrd="0" presId="urn:microsoft.com/office/officeart/2005/8/layout/hierarchy5"/>
    <dgm:cxn modelId="{165B5309-D3D0-43F6-AE40-AC6B773462F2}" type="presParOf" srcId="{F5B2FA02-9657-4191-8CB5-1700EE6D6F08}" destId="{743D24AC-C230-4CBB-983E-EA5980DB2C56}" srcOrd="0" destOrd="0" presId="urn:microsoft.com/office/officeart/2005/8/layout/hierarchy5"/>
    <dgm:cxn modelId="{21C8B6D3-3132-4E37-A699-B9CE04ED36B9}" type="presParOf" srcId="{743D24AC-C230-4CBB-983E-EA5980DB2C56}" destId="{60DA6CD4-CC36-40A0-978E-FB2063E97FCB}" srcOrd="0" destOrd="0" presId="urn:microsoft.com/office/officeart/2005/8/layout/hierarchy5"/>
    <dgm:cxn modelId="{088D1D30-01BB-4DBC-8DC5-397BE562DF64}" type="presParOf" srcId="{F5B2FA02-9657-4191-8CB5-1700EE6D6F08}" destId="{36118CE2-E7AB-4983-A663-571B010403F7}" srcOrd="1" destOrd="0" presId="urn:microsoft.com/office/officeart/2005/8/layout/hierarchy5"/>
    <dgm:cxn modelId="{BBBD5B11-AF05-4DD6-8AAA-D4DC0E2D423A}" type="presParOf" srcId="{36118CE2-E7AB-4983-A663-571B010403F7}" destId="{40AE0DA3-4DEA-41E4-9567-541B0CA6BF64}" srcOrd="0" destOrd="0" presId="urn:microsoft.com/office/officeart/2005/8/layout/hierarchy5"/>
    <dgm:cxn modelId="{9D3D082B-B79F-4B09-B872-DB0CF545DA69}" type="presParOf" srcId="{36118CE2-E7AB-4983-A663-571B010403F7}" destId="{61795083-E816-4479-B633-1674E7CE734A}" srcOrd="1" destOrd="0" presId="urn:microsoft.com/office/officeart/2005/8/layout/hierarchy5"/>
    <dgm:cxn modelId="{F0340531-A74C-42A5-AEC8-8AEC27A50F3A}" type="presParOf" srcId="{61795083-E816-4479-B633-1674E7CE734A}" destId="{7E923766-1BB8-46AC-BDC9-D7CA3EEF3D5F}" srcOrd="0" destOrd="0" presId="urn:microsoft.com/office/officeart/2005/8/layout/hierarchy5"/>
    <dgm:cxn modelId="{BA1C1BD7-89F5-4B7A-B4A3-8BBE8D47DE39}" type="presParOf" srcId="{7E923766-1BB8-46AC-BDC9-D7CA3EEF3D5F}" destId="{BB7F3944-A47B-445B-9A6C-3C7458A2BB24}" srcOrd="0" destOrd="0" presId="urn:microsoft.com/office/officeart/2005/8/layout/hierarchy5"/>
    <dgm:cxn modelId="{E4168CBF-327F-410D-B380-30FE9DD140B6}" type="presParOf" srcId="{61795083-E816-4479-B633-1674E7CE734A}" destId="{E22B0015-0C1E-460F-92F6-0CA91BABA23B}" srcOrd="1" destOrd="0" presId="urn:microsoft.com/office/officeart/2005/8/layout/hierarchy5"/>
    <dgm:cxn modelId="{684AD31C-46C0-43CB-A012-69B6838A4378}" type="presParOf" srcId="{E22B0015-0C1E-460F-92F6-0CA91BABA23B}" destId="{DD8E0525-373D-4091-9A7D-46D5E69E5335}" srcOrd="0" destOrd="0" presId="urn:microsoft.com/office/officeart/2005/8/layout/hierarchy5"/>
    <dgm:cxn modelId="{2E9AF68B-3CB9-4E73-9E19-A8A7792AD4F4}" type="presParOf" srcId="{E22B0015-0C1E-460F-92F6-0CA91BABA23B}" destId="{ABF275BB-956C-4B6B-B1DA-76F83B123D26}" srcOrd="1" destOrd="0" presId="urn:microsoft.com/office/officeart/2005/8/layout/hierarchy5"/>
    <dgm:cxn modelId="{A669A6C3-86FF-44CB-9B19-CBF66AB3E5E8}" type="presParOf" srcId="{ABF275BB-956C-4B6B-B1DA-76F83B123D26}" destId="{4FBA6E8E-44A3-41B3-8A83-90A160BF0B91}" srcOrd="0" destOrd="0" presId="urn:microsoft.com/office/officeart/2005/8/layout/hierarchy5"/>
    <dgm:cxn modelId="{64CECF08-13B9-4BCC-9183-EAC7CFEF2600}" type="presParOf" srcId="{4FBA6E8E-44A3-41B3-8A83-90A160BF0B91}" destId="{F3590120-97CC-4859-B4F7-721846946A7E}" srcOrd="0" destOrd="0" presId="urn:microsoft.com/office/officeart/2005/8/layout/hierarchy5"/>
    <dgm:cxn modelId="{EEA13430-5A07-4C24-BAB2-A333850936EE}" type="presParOf" srcId="{ABF275BB-956C-4B6B-B1DA-76F83B123D26}" destId="{725A95DA-2AC3-454A-8779-3D9FEC702DFD}" srcOrd="1" destOrd="0" presId="urn:microsoft.com/office/officeart/2005/8/layout/hierarchy5"/>
    <dgm:cxn modelId="{EC22F139-50D1-4A2A-B8F4-86A71FDDD67B}" type="presParOf" srcId="{725A95DA-2AC3-454A-8779-3D9FEC702DFD}" destId="{2A09C9BD-9AB3-4316-A822-069C1FE97F43}" srcOrd="0" destOrd="0" presId="urn:microsoft.com/office/officeart/2005/8/layout/hierarchy5"/>
    <dgm:cxn modelId="{0722DD39-74D6-457B-A227-449CAE98D823}" type="presParOf" srcId="{725A95DA-2AC3-454A-8779-3D9FEC702DFD}" destId="{E59CC9E6-8A1F-4098-A85D-CA3043356314}" srcOrd="1" destOrd="0" presId="urn:microsoft.com/office/officeart/2005/8/layout/hierarchy5"/>
    <dgm:cxn modelId="{147D340D-E7C4-47B1-9C01-A74A7E7B13D0}" type="presParOf" srcId="{E59CC9E6-8A1F-4098-A85D-CA3043356314}" destId="{BA22DE3D-828A-4B33-8764-574D39FDDA68}" srcOrd="0" destOrd="0" presId="urn:microsoft.com/office/officeart/2005/8/layout/hierarchy5"/>
    <dgm:cxn modelId="{0651B0C5-5A61-4237-AB08-4A1CDA55341D}" type="presParOf" srcId="{BA22DE3D-828A-4B33-8764-574D39FDDA68}" destId="{A755CE3F-5C5B-416C-93D5-EDBF74A153FB}" srcOrd="0" destOrd="0" presId="urn:microsoft.com/office/officeart/2005/8/layout/hierarchy5"/>
    <dgm:cxn modelId="{9F41D0EC-6D29-44AD-8281-29A4F1033993}" type="presParOf" srcId="{E59CC9E6-8A1F-4098-A85D-CA3043356314}" destId="{42589E56-4E7B-45E6-81C7-02B7A38065F1}" srcOrd="1" destOrd="0" presId="urn:microsoft.com/office/officeart/2005/8/layout/hierarchy5"/>
    <dgm:cxn modelId="{6776562D-96E9-44C5-8ADA-192F3D0B2EB5}" type="presParOf" srcId="{42589E56-4E7B-45E6-81C7-02B7A38065F1}" destId="{BFB1A74A-F08C-4B7E-A363-5C0707C443A2}" srcOrd="0" destOrd="0" presId="urn:microsoft.com/office/officeart/2005/8/layout/hierarchy5"/>
    <dgm:cxn modelId="{BC88867D-FBD8-4B34-AFA8-8423E64EB727}" type="presParOf" srcId="{42589E56-4E7B-45E6-81C7-02B7A38065F1}" destId="{BCC4DB27-F738-44F8-A7CF-54CE633007ED}" srcOrd="1" destOrd="0" presId="urn:microsoft.com/office/officeart/2005/8/layout/hierarchy5"/>
    <dgm:cxn modelId="{3601EC8A-F38E-4E84-9E8F-28A1EF7CE413}" type="presParOf" srcId="{DAE7EF12-697E-4B19-8064-02FEFB4C885F}" destId="{7A57919B-4F45-4786-88A0-6627639D3C76}" srcOrd="8" destOrd="0" presId="urn:microsoft.com/office/officeart/2005/8/layout/hierarchy5"/>
    <dgm:cxn modelId="{4D571F0B-0C7F-4EA7-9968-7985B93DB449}" type="presParOf" srcId="{7A57919B-4F45-4786-88A0-6627639D3C76}" destId="{25E00785-7779-4122-A829-B0ABDBD447A0}" srcOrd="0" destOrd="0" presId="urn:microsoft.com/office/officeart/2005/8/layout/hierarchy5"/>
    <dgm:cxn modelId="{CB93AC72-7282-4F20-AD3D-77EA04DB5AD2}" type="presParOf" srcId="{DAE7EF12-697E-4B19-8064-02FEFB4C885F}" destId="{20D7C526-9DDC-4B8C-8656-21164D472155}" srcOrd="9" destOrd="0" presId="urn:microsoft.com/office/officeart/2005/8/layout/hierarchy5"/>
    <dgm:cxn modelId="{42798AA5-8CDE-457B-83FF-2E94F2598511}" type="presParOf" srcId="{20D7C526-9DDC-4B8C-8656-21164D472155}" destId="{4E3F4A46-E1B1-4F52-B44D-E79349FAEBA0}" srcOrd="0" destOrd="0" presId="urn:microsoft.com/office/officeart/2005/8/layout/hierarchy5"/>
    <dgm:cxn modelId="{F340CD3A-15FD-4AD7-856B-DEA18949BC1B}" type="presParOf" srcId="{20D7C526-9DDC-4B8C-8656-21164D472155}" destId="{4FE1DE49-F711-4148-86A7-95139A79D8D9}" srcOrd="1" destOrd="0" presId="urn:microsoft.com/office/officeart/2005/8/layout/hierarchy5"/>
    <dgm:cxn modelId="{622AEC2A-9556-4A14-AB01-12886BB06D72}" type="presParOf" srcId="{4FE1DE49-F711-4148-86A7-95139A79D8D9}" destId="{5BBBC1CC-BD6B-42E5-A5FA-A9DF7167FD07}" srcOrd="0" destOrd="0" presId="urn:microsoft.com/office/officeart/2005/8/layout/hierarchy5"/>
    <dgm:cxn modelId="{977D5B80-D771-4BA8-B559-6B3406B30DB5}" type="presParOf" srcId="{5BBBC1CC-BD6B-42E5-A5FA-A9DF7167FD07}" destId="{B1F584D1-86D5-41FA-887B-C2B22A16808A}" srcOrd="0" destOrd="0" presId="urn:microsoft.com/office/officeart/2005/8/layout/hierarchy5"/>
    <dgm:cxn modelId="{909ED621-94DC-49A2-BB9E-F8B1EA476251}" type="presParOf" srcId="{4FE1DE49-F711-4148-86A7-95139A79D8D9}" destId="{5E0644A6-96D9-475F-B8A1-16481B3F72BC}" srcOrd="1" destOrd="0" presId="urn:microsoft.com/office/officeart/2005/8/layout/hierarchy5"/>
    <dgm:cxn modelId="{21669013-986C-4702-BFB0-ACA25DEB77ED}" type="presParOf" srcId="{5E0644A6-96D9-475F-B8A1-16481B3F72BC}" destId="{F72C0697-71C7-4B54-9DB2-704F28543F1D}" srcOrd="0" destOrd="0" presId="urn:microsoft.com/office/officeart/2005/8/layout/hierarchy5"/>
    <dgm:cxn modelId="{310D8C79-AFA1-4745-9182-F3524E298FD5}" type="presParOf" srcId="{5E0644A6-96D9-475F-B8A1-16481B3F72BC}" destId="{A39229F2-766B-4FB8-8513-89666E94F834}" srcOrd="1" destOrd="0" presId="urn:microsoft.com/office/officeart/2005/8/layout/hierarchy5"/>
    <dgm:cxn modelId="{7091BF62-B385-47BB-9AEC-575E072D83D1}" type="presParOf" srcId="{A39229F2-766B-4FB8-8513-89666E94F834}" destId="{F48EF6B7-10AD-4797-AA7B-85F96926405C}" srcOrd="0" destOrd="0" presId="urn:microsoft.com/office/officeart/2005/8/layout/hierarchy5"/>
    <dgm:cxn modelId="{D3F1DB39-1E50-4FC7-8812-F563B4F59267}" type="presParOf" srcId="{F48EF6B7-10AD-4797-AA7B-85F96926405C}" destId="{B4A6A392-A50C-4037-8658-E48D851FD0FD}" srcOrd="0" destOrd="0" presId="urn:microsoft.com/office/officeart/2005/8/layout/hierarchy5"/>
    <dgm:cxn modelId="{2C27227D-95C5-4C61-A810-878BB7C4AAB9}" type="presParOf" srcId="{A39229F2-766B-4FB8-8513-89666E94F834}" destId="{DD296496-FD26-432B-8E38-D535C06724CC}" srcOrd="1" destOrd="0" presId="urn:microsoft.com/office/officeart/2005/8/layout/hierarchy5"/>
    <dgm:cxn modelId="{AD58C3F8-76E2-4EAB-8B5C-1CC4216FDE3E}" type="presParOf" srcId="{DD296496-FD26-432B-8E38-D535C06724CC}" destId="{63DF99C6-D9A5-4DCB-A335-7E7D5F07815C}" srcOrd="0" destOrd="0" presId="urn:microsoft.com/office/officeart/2005/8/layout/hierarchy5"/>
    <dgm:cxn modelId="{E20E34FF-972E-4057-9B57-F6BB6190A036}" type="presParOf" srcId="{DD296496-FD26-432B-8E38-D535C06724CC}" destId="{8286A6E7-C2F0-423B-91A6-99B27641CB96}" srcOrd="1" destOrd="0" presId="urn:microsoft.com/office/officeart/2005/8/layout/hierarchy5"/>
    <dgm:cxn modelId="{0965106C-C72C-42DF-950D-42A2178DE993}" type="presParOf" srcId="{8286A6E7-C2F0-423B-91A6-99B27641CB96}" destId="{246EF0D8-CD1E-47E4-97B7-F6EA4B259BFF}" srcOrd="0" destOrd="0" presId="urn:microsoft.com/office/officeart/2005/8/layout/hierarchy5"/>
    <dgm:cxn modelId="{458F74A5-BB3B-421B-98E1-6E4A4989A480}" type="presParOf" srcId="{246EF0D8-CD1E-47E4-97B7-F6EA4B259BFF}" destId="{576BB99D-1DC6-436F-A447-04E13DF0C38A}" srcOrd="0" destOrd="0" presId="urn:microsoft.com/office/officeart/2005/8/layout/hierarchy5"/>
    <dgm:cxn modelId="{F1B6B7FD-7E8B-4C2D-B46D-9C279614BCBA}" type="presParOf" srcId="{8286A6E7-C2F0-423B-91A6-99B27641CB96}" destId="{FB0199ED-B670-42E0-B604-D522F902A60A}" srcOrd="1" destOrd="0" presId="urn:microsoft.com/office/officeart/2005/8/layout/hierarchy5"/>
    <dgm:cxn modelId="{2559BE9E-42A8-446C-A3EC-2A5DD469ABD9}" type="presParOf" srcId="{FB0199ED-B670-42E0-B604-D522F902A60A}" destId="{48D3433F-1BE0-4D58-BD64-1478EF7C50E1}" srcOrd="0" destOrd="0" presId="urn:microsoft.com/office/officeart/2005/8/layout/hierarchy5"/>
    <dgm:cxn modelId="{841ED194-6819-446B-A334-45B18401AC59}" type="presParOf" srcId="{FB0199ED-B670-42E0-B604-D522F902A60A}" destId="{26CB713A-1185-4B19-8CCF-04A708C7E742}" srcOrd="1" destOrd="0" presId="urn:microsoft.com/office/officeart/2005/8/layout/hierarchy5"/>
    <dgm:cxn modelId="{FBADF41B-8E71-4EBC-9EC2-4C53225FE4A5}" type="presParOf" srcId="{26CB713A-1185-4B19-8CCF-04A708C7E742}" destId="{AE4540DD-BC1D-4948-B426-245F29C99C6E}" srcOrd="0" destOrd="0" presId="urn:microsoft.com/office/officeart/2005/8/layout/hierarchy5"/>
    <dgm:cxn modelId="{8E3F47B7-D2B4-4A83-83C5-7B512BCAC222}" type="presParOf" srcId="{AE4540DD-BC1D-4948-B426-245F29C99C6E}" destId="{1DFA223F-1A3E-471C-B1C4-F70B6CD7C72C}" srcOrd="0" destOrd="0" presId="urn:microsoft.com/office/officeart/2005/8/layout/hierarchy5"/>
    <dgm:cxn modelId="{B1BF9521-52B4-4194-AE04-1FDD020FC466}" type="presParOf" srcId="{26CB713A-1185-4B19-8CCF-04A708C7E742}" destId="{EB63D0D5-C3CD-4173-B3F3-8BD7309D111C}" srcOrd="1" destOrd="0" presId="urn:microsoft.com/office/officeart/2005/8/layout/hierarchy5"/>
    <dgm:cxn modelId="{18D7E21F-73B0-4185-A498-212B9C151C34}" type="presParOf" srcId="{EB63D0D5-C3CD-4173-B3F3-8BD7309D111C}" destId="{53AF0FBD-6ACB-4C30-B17E-29B72F773BC0}" srcOrd="0" destOrd="0" presId="urn:microsoft.com/office/officeart/2005/8/layout/hierarchy5"/>
    <dgm:cxn modelId="{257CC047-A0A2-4B40-A4B9-760F1DE0ACF4}" type="presParOf" srcId="{EB63D0D5-C3CD-4173-B3F3-8BD7309D111C}" destId="{195526E5-0468-4F53-A77C-565B7A8685B1}" srcOrd="1" destOrd="0" presId="urn:microsoft.com/office/officeart/2005/8/layout/hierarchy5"/>
    <dgm:cxn modelId="{6A59AFC7-F7DA-488C-AC1A-AFE0E637374D}" type="presParOf" srcId="{195526E5-0468-4F53-A77C-565B7A8685B1}" destId="{9A3ADD9A-8AF6-435B-8618-1D643C3BA82A}" srcOrd="0" destOrd="0" presId="urn:microsoft.com/office/officeart/2005/8/layout/hierarchy5"/>
    <dgm:cxn modelId="{75BE8330-B874-4A8A-915F-6E0D5845D114}" type="presParOf" srcId="{9A3ADD9A-8AF6-435B-8618-1D643C3BA82A}" destId="{871AA9F5-BAF1-454B-906E-A29C72BD77B7}" srcOrd="0" destOrd="0" presId="urn:microsoft.com/office/officeart/2005/8/layout/hierarchy5"/>
    <dgm:cxn modelId="{32E74864-1685-484E-BFD3-C691570583C2}" type="presParOf" srcId="{195526E5-0468-4F53-A77C-565B7A8685B1}" destId="{CCC974C0-D59B-459C-AB77-376A3BDD3E7C}" srcOrd="1" destOrd="0" presId="urn:microsoft.com/office/officeart/2005/8/layout/hierarchy5"/>
    <dgm:cxn modelId="{55A81F06-A889-4CAC-8ED7-AC8BD39ECC96}" type="presParOf" srcId="{CCC974C0-D59B-459C-AB77-376A3BDD3E7C}" destId="{1C81F4A1-1F1C-4D93-BDA0-27610F944A7E}" srcOrd="0" destOrd="0" presId="urn:microsoft.com/office/officeart/2005/8/layout/hierarchy5"/>
    <dgm:cxn modelId="{4F498450-55B0-49F8-85C0-43BED906678D}" type="presParOf" srcId="{CCC974C0-D59B-459C-AB77-376A3BDD3E7C}" destId="{9380B261-2AA7-462E-8650-A35610EEE52D}" srcOrd="1" destOrd="0" presId="urn:microsoft.com/office/officeart/2005/8/layout/hierarchy5"/>
    <dgm:cxn modelId="{FD93F250-F892-45F8-9DBA-0913196424FE}" type="presParOf" srcId="{B26384BA-DA18-4B7C-A68D-E84967E17FBE}" destId="{8B366A9D-EFCE-43A1-9778-04E25D071E7A}" srcOrd="1" destOrd="0" presId="urn:microsoft.com/office/officeart/2005/8/layout/hierarchy5"/>
    <dgm:cxn modelId="{EB9AA535-3776-4828-9A38-D30EBEF1FE02}" type="presParOf" srcId="{8B366A9D-EFCE-43A1-9778-04E25D071E7A}" destId="{00479646-BB0C-4E7D-8049-C397FA836D1C}" srcOrd="0" destOrd="0" presId="urn:microsoft.com/office/officeart/2005/8/layout/hierarchy5"/>
    <dgm:cxn modelId="{6ABF8B14-07C2-4806-BC3A-7893DA324B1F}" type="presParOf" srcId="{00479646-BB0C-4E7D-8049-C397FA836D1C}" destId="{636C335D-8E59-49B4-9FB3-8E96DD73277A}" srcOrd="0" destOrd="0" presId="urn:microsoft.com/office/officeart/2005/8/layout/hierarchy5"/>
    <dgm:cxn modelId="{99643C0D-4970-4BD4-8B54-1E951D4222B0}" type="presParOf" srcId="{00479646-BB0C-4E7D-8049-C397FA836D1C}" destId="{863C6FE7-D542-4C30-810D-51D7C22B6D1C}" srcOrd="1" destOrd="0" presId="urn:microsoft.com/office/officeart/2005/8/layout/hierarchy5"/>
    <dgm:cxn modelId="{D3773E1E-6793-4D94-BF21-4CFB87412801}" type="presParOf" srcId="{8B366A9D-EFCE-43A1-9778-04E25D071E7A}" destId="{042E20FA-58E8-46CA-93A5-99078F20ED56}" srcOrd="1" destOrd="0" presId="urn:microsoft.com/office/officeart/2005/8/layout/hierarchy5"/>
    <dgm:cxn modelId="{F9BD321E-A37E-4220-881A-46793DD5F8CF}" type="presParOf" srcId="{042E20FA-58E8-46CA-93A5-99078F20ED56}" destId="{B88BDCE0-6A73-4041-95D1-9E05E32A2C92}" srcOrd="0" destOrd="0" presId="urn:microsoft.com/office/officeart/2005/8/layout/hierarchy5"/>
    <dgm:cxn modelId="{D997B364-4011-4DDC-932B-8E7487BD8E34}" type="presParOf" srcId="{8B366A9D-EFCE-43A1-9778-04E25D071E7A}" destId="{F3BD2607-68A2-4AA1-880F-3B3E41DCCD70}" srcOrd="2" destOrd="0" presId="urn:microsoft.com/office/officeart/2005/8/layout/hierarchy5"/>
    <dgm:cxn modelId="{8498F005-9DD0-4269-9A0F-63554AD3375F}" type="presParOf" srcId="{F3BD2607-68A2-4AA1-880F-3B3E41DCCD70}" destId="{291C281D-FE56-4C3B-8C52-BE8E021D7D0A}" srcOrd="0" destOrd="0" presId="urn:microsoft.com/office/officeart/2005/8/layout/hierarchy5"/>
    <dgm:cxn modelId="{70DA9E49-932D-4B57-8D0A-1854A0E4FC05}" type="presParOf" srcId="{F3BD2607-68A2-4AA1-880F-3B3E41DCCD70}" destId="{849B438E-98DD-46F9-9C95-D68D64797553}" srcOrd="1" destOrd="0" presId="urn:microsoft.com/office/officeart/2005/8/layout/hierarchy5"/>
    <dgm:cxn modelId="{84847FF8-0BB0-48CC-8E6C-D3EFB2BC0E6F}" type="presParOf" srcId="{8B366A9D-EFCE-43A1-9778-04E25D071E7A}" destId="{B4EBF4D5-6E43-411B-BDB0-DDA8EFBCCCBC}" srcOrd="3" destOrd="0" presId="urn:microsoft.com/office/officeart/2005/8/layout/hierarchy5"/>
    <dgm:cxn modelId="{5F8B2307-15B2-42EA-A880-2C0BEAC66AAC}" type="presParOf" srcId="{B4EBF4D5-6E43-411B-BDB0-DDA8EFBCCCBC}" destId="{3E2A6B8A-E5F5-45BD-9FA1-E9110585EC7E}" srcOrd="0" destOrd="0" presId="urn:microsoft.com/office/officeart/2005/8/layout/hierarchy5"/>
    <dgm:cxn modelId="{D6891ED8-20D3-4CF0-9525-E17F0F1F5E7C}" type="presParOf" srcId="{8B366A9D-EFCE-43A1-9778-04E25D071E7A}" destId="{3AAF1E0A-5A16-4E68-9AA7-7E67485EBE41}" srcOrd="4" destOrd="0" presId="urn:microsoft.com/office/officeart/2005/8/layout/hierarchy5"/>
    <dgm:cxn modelId="{17629967-3C80-450E-9C88-9C456A17D674}" type="presParOf" srcId="{3AAF1E0A-5A16-4E68-9AA7-7E67485EBE41}" destId="{D1BCBDE1-0ED8-416A-BF74-F6842C55F80C}" srcOrd="0" destOrd="0" presId="urn:microsoft.com/office/officeart/2005/8/layout/hierarchy5"/>
    <dgm:cxn modelId="{530D0684-6A9C-414F-AFCD-9B853B99C13B}" type="presParOf" srcId="{3AAF1E0A-5A16-4E68-9AA7-7E67485EBE41}" destId="{879C8E78-49FB-406C-B87F-F35E5CDF3317}" srcOrd="1" destOrd="0" presId="urn:microsoft.com/office/officeart/2005/8/layout/hierarchy5"/>
    <dgm:cxn modelId="{B473B407-7761-4924-B023-707F6D29578E}" type="presParOf" srcId="{8B366A9D-EFCE-43A1-9778-04E25D071E7A}" destId="{7FB4DE86-7A11-4D51-AF2D-2E4D9907CA72}" srcOrd="5" destOrd="0" presId="urn:microsoft.com/office/officeart/2005/8/layout/hierarchy5"/>
    <dgm:cxn modelId="{1BC3EE17-2ECD-4019-9EBF-546C19584F5D}" type="presParOf" srcId="{7FB4DE86-7A11-4D51-AF2D-2E4D9907CA72}" destId="{22007170-2414-42F9-8C0D-6DBAD03C6EE8}" srcOrd="0" destOrd="0" presId="urn:microsoft.com/office/officeart/2005/8/layout/hierarchy5"/>
    <dgm:cxn modelId="{A023F414-3F95-44E2-BA09-F591BD3CA34B}" type="presParOf" srcId="{8B366A9D-EFCE-43A1-9778-04E25D071E7A}" destId="{F4F5522B-967A-4DAF-9CC9-7E43587D3FD9}" srcOrd="6" destOrd="0" presId="urn:microsoft.com/office/officeart/2005/8/layout/hierarchy5"/>
    <dgm:cxn modelId="{36AD1B16-BC25-4C92-B832-B810C3105639}" type="presParOf" srcId="{F4F5522B-967A-4DAF-9CC9-7E43587D3FD9}" destId="{0EFA14FE-CB08-4408-AD26-5E610D8C5FF3}" srcOrd="0" destOrd="0" presId="urn:microsoft.com/office/officeart/2005/8/layout/hierarchy5"/>
    <dgm:cxn modelId="{6A6BF363-C5E2-44DA-A3A9-FAC5F010ABAF}" type="presParOf" srcId="{F4F5522B-967A-4DAF-9CC9-7E43587D3FD9}" destId="{9754BEBF-AF6E-4A64-868E-089C6376D2D6}" srcOrd="1" destOrd="0" presId="urn:microsoft.com/office/officeart/2005/8/layout/hierarchy5"/>
    <dgm:cxn modelId="{54F314CF-3707-43AE-8608-998593B8D034}" type="presParOf" srcId="{8B366A9D-EFCE-43A1-9778-04E25D071E7A}" destId="{04AA4218-CB52-4CC2-95B3-1AB1CFA44659}" srcOrd="7" destOrd="0" presId="urn:microsoft.com/office/officeart/2005/8/layout/hierarchy5"/>
    <dgm:cxn modelId="{12F55882-BB06-44EB-B990-9CF39712748A}" type="presParOf" srcId="{04AA4218-CB52-4CC2-95B3-1AB1CFA44659}" destId="{9315E02B-FCB0-4812-B101-7F958A81CBAA}" srcOrd="0" destOrd="0" presId="urn:microsoft.com/office/officeart/2005/8/layout/hierarchy5"/>
    <dgm:cxn modelId="{84D439C1-B611-4C5A-A97C-331057A3D2F6}" type="presParOf" srcId="{8B366A9D-EFCE-43A1-9778-04E25D071E7A}" destId="{9FB22FFA-902D-458C-965F-EA46E685008E}" srcOrd="8" destOrd="0" presId="urn:microsoft.com/office/officeart/2005/8/layout/hierarchy5"/>
    <dgm:cxn modelId="{0F87F229-89DF-40E9-8AB5-769DDF23F42D}" type="presParOf" srcId="{9FB22FFA-902D-458C-965F-EA46E685008E}" destId="{B4925CEF-4381-4EE7-B100-A8E823FCB7C4}" srcOrd="0" destOrd="0" presId="urn:microsoft.com/office/officeart/2005/8/layout/hierarchy5"/>
    <dgm:cxn modelId="{DCDA6B7A-7D4C-4AF6-9ADE-23469E3220FB}" type="presParOf" srcId="{9FB22FFA-902D-458C-965F-EA46E685008E}" destId="{386481A9-565A-4002-92EA-03003F7F9F7C}" srcOrd="1" destOrd="0" presId="urn:microsoft.com/office/officeart/2005/8/layout/hierarchy5"/>
    <dgm:cxn modelId="{03CE97EB-3012-4B6F-8188-B1EA2554EA05}" type="presParOf" srcId="{8B366A9D-EFCE-43A1-9778-04E25D071E7A}" destId="{A1D6D931-07CD-4301-96BC-5BD1D2C5BF5B}" srcOrd="9" destOrd="0" presId="urn:microsoft.com/office/officeart/2005/8/layout/hierarchy5"/>
    <dgm:cxn modelId="{6E2386BF-FDAE-451D-833F-0CE806F0F90A}" type="presParOf" srcId="{A1D6D931-07CD-4301-96BC-5BD1D2C5BF5B}" destId="{774EDE8F-4DCB-42CD-83F1-CA101F6AC9FB}" srcOrd="0" destOrd="0" presId="urn:microsoft.com/office/officeart/2005/8/layout/hierarchy5"/>
    <dgm:cxn modelId="{CD83D6DC-678A-4A94-85D5-37746561198B}" type="presParOf" srcId="{8B366A9D-EFCE-43A1-9778-04E25D071E7A}" destId="{1A3F612F-8A49-439B-86E7-E6A8C2A98D26}" srcOrd="10" destOrd="0" presId="urn:microsoft.com/office/officeart/2005/8/layout/hierarchy5"/>
    <dgm:cxn modelId="{82B4C438-81C2-45C9-B2D0-5A9689BD0490}" type="presParOf" srcId="{1A3F612F-8A49-439B-86E7-E6A8C2A98D26}" destId="{D932BA0C-4401-46F7-8460-769DC10F049D}" srcOrd="0" destOrd="0" presId="urn:microsoft.com/office/officeart/2005/8/layout/hierarchy5"/>
    <dgm:cxn modelId="{D120F420-DE55-4211-AF4F-635CC3E8CD25}" type="presParOf" srcId="{1A3F612F-8A49-439B-86E7-E6A8C2A98D26}" destId="{406D04F2-145D-4EAF-A785-7B048378EF8D}" srcOrd="1" destOrd="0" presId="urn:microsoft.com/office/officeart/2005/8/layout/hierarchy5"/>
    <dgm:cxn modelId="{C0806B79-1C84-4560-93A0-B3A798443266}" type="presParOf" srcId="{8B366A9D-EFCE-43A1-9778-04E25D071E7A}" destId="{3734B827-498E-4065-B0F7-B20854A5ECBA}" srcOrd="11" destOrd="0" presId="urn:microsoft.com/office/officeart/2005/8/layout/hierarchy5"/>
    <dgm:cxn modelId="{3E1BE158-F415-480D-84C6-F2A2B2D4E55C}" type="presParOf" srcId="{3734B827-498E-4065-B0F7-B20854A5ECBA}" destId="{92F4EB87-D334-4729-B345-86E7A8CB6230}" srcOrd="0" destOrd="0" presId="urn:microsoft.com/office/officeart/2005/8/layout/hierarchy5"/>
    <dgm:cxn modelId="{768AF94B-EA91-40F7-9E44-AFF444F9E53A}" type="presParOf" srcId="{8B366A9D-EFCE-43A1-9778-04E25D071E7A}" destId="{C125F70B-6893-4792-9EE3-49724CB64E55}" srcOrd="12" destOrd="0" presId="urn:microsoft.com/office/officeart/2005/8/layout/hierarchy5"/>
    <dgm:cxn modelId="{FF0D7468-631E-4217-B19D-845794BC37C7}" type="presParOf" srcId="{C125F70B-6893-4792-9EE3-49724CB64E55}" destId="{E592D2B2-DA13-4B3A-BED9-BBB45F9B338F}" srcOrd="0" destOrd="0" presId="urn:microsoft.com/office/officeart/2005/8/layout/hierarchy5"/>
    <dgm:cxn modelId="{362F6BF7-66D7-4E23-AEE8-5B1ED17A21A3}" type="presParOf" srcId="{C125F70B-6893-4792-9EE3-49724CB64E55}" destId="{EFEB4E3C-EFAA-4814-A828-02A3EF7FB47B}"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1A5DEE-F9ED-43FC-86B3-91ECA01DAFA0}">
      <dsp:nvSpPr>
        <dsp:cNvPr id="0" name=""/>
        <dsp:cNvSpPr/>
      </dsp:nvSpPr>
      <dsp:spPr>
        <a:xfrm>
          <a:off x="3953"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a:t>Voice of The Customer</a:t>
          </a:r>
          <a:endParaRPr lang="en-US" sz="1200" kern="1200" dirty="0"/>
        </a:p>
      </dsp:txBody>
      <dsp:txXfrm>
        <a:off x="3953" y="80427"/>
        <a:ext cx="2377306" cy="345600"/>
      </dsp:txXfrm>
    </dsp:sp>
    <dsp:sp modelId="{CBBAB02C-7151-4D0B-99BE-626E7772C3BB}">
      <dsp:nvSpPr>
        <dsp:cNvPr id="0" name=""/>
        <dsp:cNvSpPr/>
      </dsp:nvSpPr>
      <dsp:spPr>
        <a:xfrm>
          <a:off x="3953"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 (3 out of 5 stars) Good people, but quality is inconsistent. We've had to scrap batches because parts don't meet spec. Delivery dates slip constantly too. We want to keep working with them, but if tolerances don't tighten up and lead times become predictable, we'll have to find another supplier. Frustrating because they're responsive when we call</a:t>
          </a:r>
        </a:p>
      </dsp:txBody>
      <dsp:txXfrm>
        <a:off x="3953" y="426027"/>
        <a:ext cx="2377306" cy="2239920"/>
      </dsp:txXfrm>
    </dsp:sp>
    <dsp:sp modelId="{91E96A77-BB2E-45EA-8B06-905943022786}">
      <dsp:nvSpPr>
        <dsp:cNvPr id="0" name=""/>
        <dsp:cNvSpPr/>
      </dsp:nvSpPr>
      <dsp:spPr>
        <a:xfrm>
          <a:off x="2714082"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Metrics</a:t>
          </a:r>
        </a:p>
      </dsp:txBody>
      <dsp:txXfrm>
        <a:off x="2714082" y="80427"/>
        <a:ext cx="2377306" cy="345600"/>
      </dsp:txXfrm>
    </dsp:sp>
    <dsp:sp modelId="{E96F6A9B-6446-49E7-8E83-22D90C64B6C6}">
      <dsp:nvSpPr>
        <dsp:cNvPr id="0" name=""/>
        <dsp:cNvSpPr/>
      </dsp:nvSpPr>
      <dsp:spPr>
        <a:xfrm>
          <a:off x="2714082"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Scrap Rate (%)</a:t>
          </a:r>
        </a:p>
        <a:p>
          <a:pPr marL="114300" lvl="1" indent="-114300" algn="l" defTabSz="533400">
            <a:lnSpc>
              <a:spcPct val="90000"/>
            </a:lnSpc>
            <a:spcBef>
              <a:spcPct val="0"/>
            </a:spcBef>
            <a:spcAft>
              <a:spcPct val="15000"/>
            </a:spcAft>
            <a:buChar char="•"/>
          </a:pPr>
          <a:r>
            <a:rPr lang="en-US" sz="1200" kern="1200" dirty="0"/>
            <a:t>On Time Delivery (%)</a:t>
          </a:r>
        </a:p>
        <a:p>
          <a:pPr marL="114300" lvl="1" indent="-114300" algn="l" defTabSz="533400">
            <a:lnSpc>
              <a:spcPct val="90000"/>
            </a:lnSpc>
            <a:spcBef>
              <a:spcPct val="0"/>
            </a:spcBef>
            <a:spcAft>
              <a:spcPct val="15000"/>
            </a:spcAft>
            <a:buChar char="•"/>
          </a:pPr>
          <a:r>
            <a:rPr lang="en-US" sz="1200" kern="1200" dirty="0"/>
            <a:t>Dimensional Variation (mm)</a:t>
          </a:r>
        </a:p>
        <a:p>
          <a:pPr marL="114300" lvl="1" indent="-114300" algn="l" defTabSz="533400">
            <a:lnSpc>
              <a:spcPct val="90000"/>
            </a:lnSpc>
            <a:spcBef>
              <a:spcPct val="0"/>
            </a:spcBef>
            <a:spcAft>
              <a:spcPct val="15000"/>
            </a:spcAft>
            <a:buChar char="•"/>
          </a:pPr>
          <a:r>
            <a:rPr lang="en-US" sz="1200" kern="1200" dirty="0"/>
            <a:t>Lead Time (days)</a:t>
          </a:r>
        </a:p>
        <a:p>
          <a:pPr marL="114300" lvl="1" indent="-114300" algn="l" defTabSz="533400">
            <a:lnSpc>
              <a:spcPct val="90000"/>
            </a:lnSpc>
            <a:spcBef>
              <a:spcPct val="0"/>
            </a:spcBef>
            <a:spcAft>
              <a:spcPct val="15000"/>
            </a:spcAft>
            <a:buChar char="•"/>
          </a:pPr>
          <a:r>
            <a:rPr lang="en-US" sz="1200" kern="1200" dirty="0"/>
            <a:t>First Pass Yield (%)</a:t>
          </a:r>
        </a:p>
      </dsp:txBody>
      <dsp:txXfrm>
        <a:off x="2714082" y="426027"/>
        <a:ext cx="2377306" cy="2239920"/>
      </dsp:txXfrm>
    </dsp:sp>
    <dsp:sp modelId="{5B85C671-4C22-4797-9C88-4D95E5484671}">
      <dsp:nvSpPr>
        <dsp:cNvPr id="0" name=""/>
        <dsp:cNvSpPr/>
      </dsp:nvSpPr>
      <dsp:spPr>
        <a:xfrm>
          <a:off x="5424211"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Measurements</a:t>
          </a:r>
        </a:p>
      </dsp:txBody>
      <dsp:txXfrm>
        <a:off x="5424211" y="80427"/>
        <a:ext cx="2377306" cy="345600"/>
      </dsp:txXfrm>
    </dsp:sp>
    <dsp:sp modelId="{EE6B73A6-704E-48EA-91DB-D2BDFE436F11}">
      <dsp:nvSpPr>
        <dsp:cNvPr id="0" name=""/>
        <dsp:cNvSpPr/>
      </dsp:nvSpPr>
      <dsp:spPr>
        <a:xfrm>
          <a:off x="5424211"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10%</a:t>
          </a:r>
        </a:p>
        <a:p>
          <a:pPr marL="114300" lvl="1" indent="-114300" algn="l" defTabSz="533400">
            <a:lnSpc>
              <a:spcPct val="90000"/>
            </a:lnSpc>
            <a:spcBef>
              <a:spcPct val="0"/>
            </a:spcBef>
            <a:spcAft>
              <a:spcPct val="15000"/>
            </a:spcAft>
            <a:buChar char="•"/>
          </a:pPr>
          <a:r>
            <a:rPr lang="en-US" sz="1200" kern="1200" dirty="0"/>
            <a:t>78%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±0.008"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14 days average</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88%</a:t>
          </a:r>
        </a:p>
      </dsp:txBody>
      <dsp:txXfrm>
        <a:off x="5424211" y="426027"/>
        <a:ext cx="2377306" cy="2239920"/>
      </dsp:txXfrm>
    </dsp:sp>
    <dsp:sp modelId="{DF7DEDD7-2765-4ABD-AC90-1814EC367DA7}">
      <dsp:nvSpPr>
        <dsp:cNvPr id="0" name=""/>
        <dsp:cNvSpPr/>
      </dsp:nvSpPr>
      <dsp:spPr>
        <a:xfrm>
          <a:off x="8134340" y="80427"/>
          <a:ext cx="2377306"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en-US" sz="1200" kern="1200" dirty="0"/>
            <a:t>Target</a:t>
          </a:r>
        </a:p>
      </dsp:txBody>
      <dsp:txXfrm>
        <a:off x="8134340" y="80427"/>
        <a:ext cx="2377306" cy="345600"/>
      </dsp:txXfrm>
    </dsp:sp>
    <dsp:sp modelId="{3E256148-DCB4-45C2-B0C9-F1341F3CB8D6}">
      <dsp:nvSpPr>
        <dsp:cNvPr id="0" name=""/>
        <dsp:cNvSpPr/>
      </dsp:nvSpPr>
      <dsp:spPr>
        <a:xfrm>
          <a:off x="8134340" y="426027"/>
          <a:ext cx="2377306" cy="223992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&lt;2%</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78%</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±0.003”</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10 days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98%</a:t>
          </a:r>
        </a:p>
      </dsp:txBody>
      <dsp:txXfrm>
        <a:off x="8134340" y="426027"/>
        <a:ext cx="2377306" cy="22399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76C13-2910-4E28-9786-41364440F7D9}">
      <dsp:nvSpPr>
        <dsp:cNvPr id="0" name=""/>
        <dsp:cNvSpPr/>
      </dsp:nvSpPr>
      <dsp:spPr>
        <a:xfrm>
          <a:off x="4929"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Suppliers</a:t>
          </a:r>
        </a:p>
      </dsp:txBody>
      <dsp:txXfrm>
        <a:off x="4929" y="774898"/>
        <a:ext cx="1889521" cy="345600"/>
      </dsp:txXfrm>
    </dsp:sp>
    <dsp:sp modelId="{FB16EA0D-A0CA-4E99-9853-EE9B2D1ADE4C}">
      <dsp:nvSpPr>
        <dsp:cNvPr id="0" name=""/>
        <dsp:cNvSpPr/>
      </dsp:nvSpPr>
      <dsp:spPr>
        <a:xfrm>
          <a:off x="4929"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Allegheny Technologies (raw materials)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Haas Automation (CNC equipment)</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Mitutoyo (inspection tools)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Kennametal (cutting tools)</a:t>
          </a:r>
        </a:p>
      </dsp:txBody>
      <dsp:txXfrm>
        <a:off x="4929" y="1120498"/>
        <a:ext cx="1889521" cy="1765378"/>
      </dsp:txXfrm>
    </dsp:sp>
    <dsp:sp modelId="{07567030-54F7-4E2A-A51D-82146B78C566}">
      <dsp:nvSpPr>
        <dsp:cNvPr id="0" name=""/>
        <dsp:cNvSpPr/>
      </dsp:nvSpPr>
      <dsp:spPr>
        <a:xfrm>
          <a:off x="2158984"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Inputs</a:t>
          </a:r>
        </a:p>
      </dsp:txBody>
      <dsp:txXfrm>
        <a:off x="2158984" y="774898"/>
        <a:ext cx="1889521" cy="345600"/>
      </dsp:txXfrm>
    </dsp:sp>
    <dsp:sp modelId="{353CB9A5-DA60-4225-B91A-B4AFC4F8E3D7}">
      <dsp:nvSpPr>
        <dsp:cNvPr id="0" name=""/>
        <dsp:cNvSpPr/>
      </dsp:nvSpPr>
      <dsp:spPr>
        <a:xfrm>
          <a:off x="2158984"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Raw materials (sheets, bars)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Customer specifications/drawings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Production schedules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Calibration standards</a:t>
          </a:r>
        </a:p>
      </dsp:txBody>
      <dsp:txXfrm>
        <a:off x="2158984" y="1120498"/>
        <a:ext cx="1889521" cy="1765378"/>
      </dsp:txXfrm>
    </dsp:sp>
    <dsp:sp modelId="{783DB11C-73C3-4B52-A657-EC0FD5690760}">
      <dsp:nvSpPr>
        <dsp:cNvPr id="0" name=""/>
        <dsp:cNvSpPr/>
      </dsp:nvSpPr>
      <dsp:spPr>
        <a:xfrm>
          <a:off x="4313039"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Processes</a:t>
          </a:r>
        </a:p>
      </dsp:txBody>
      <dsp:txXfrm>
        <a:off x="4313039" y="774898"/>
        <a:ext cx="1889521" cy="345600"/>
      </dsp:txXfrm>
    </dsp:sp>
    <dsp:sp modelId="{0D314116-07C0-4B66-993D-150912F7BA35}">
      <dsp:nvSpPr>
        <dsp:cNvPr id="0" name=""/>
        <dsp:cNvSpPr/>
      </dsp:nvSpPr>
      <dsp:spPr>
        <a:xfrm>
          <a:off x="4313039"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mj-lt"/>
            <a:buAutoNum type="arabicPeriod"/>
          </a:pPr>
          <a:r>
            <a:rPr lang="en-US" sz="1200" kern="1200" dirty="0"/>
            <a:t>Material receiving &amp; inspection</a:t>
          </a:r>
        </a:p>
        <a:p>
          <a:pPr marL="114300" lvl="1" indent="-114300" algn="l" defTabSz="533400">
            <a:lnSpc>
              <a:spcPct val="90000"/>
            </a:lnSpc>
            <a:spcBef>
              <a:spcPct val="0"/>
            </a:spcBef>
            <a:spcAft>
              <a:spcPct val="15000"/>
            </a:spcAft>
            <a:buFont typeface="+mj-lt"/>
            <a:buAutoNum type="arabicPeriod"/>
          </a:pPr>
          <a:r>
            <a:rPr lang="en-US" sz="1200" kern="1200" dirty="0"/>
            <a:t>CNC machining</a:t>
          </a:r>
        </a:p>
        <a:p>
          <a:pPr marL="114300" lvl="1" indent="-114300" algn="l" defTabSz="533400">
            <a:lnSpc>
              <a:spcPct val="90000"/>
            </a:lnSpc>
            <a:spcBef>
              <a:spcPct val="0"/>
            </a:spcBef>
            <a:spcAft>
              <a:spcPct val="15000"/>
            </a:spcAft>
            <a:buFont typeface="+mj-lt"/>
            <a:buAutoNum type="arabicPeriod"/>
          </a:pPr>
          <a:r>
            <a:rPr lang="en-US" sz="1200" kern="1200" dirty="0"/>
            <a:t>Quality inspection</a:t>
          </a:r>
        </a:p>
        <a:p>
          <a:pPr marL="114300" lvl="1" indent="-114300" algn="l" defTabSz="533400">
            <a:lnSpc>
              <a:spcPct val="90000"/>
            </a:lnSpc>
            <a:spcBef>
              <a:spcPct val="0"/>
            </a:spcBef>
            <a:spcAft>
              <a:spcPct val="15000"/>
            </a:spcAft>
            <a:buFont typeface="+mj-lt"/>
            <a:buAutoNum type="arabicPeriod"/>
          </a:pPr>
          <a:r>
            <a:rPr lang="en-US" sz="1200" kern="1200" dirty="0"/>
            <a:t>Rework (if needed)</a:t>
          </a:r>
        </a:p>
        <a:p>
          <a:pPr marL="114300" lvl="1" indent="-114300" algn="l" defTabSz="533400">
            <a:lnSpc>
              <a:spcPct val="90000"/>
            </a:lnSpc>
            <a:spcBef>
              <a:spcPct val="0"/>
            </a:spcBef>
            <a:spcAft>
              <a:spcPct val="15000"/>
            </a:spcAft>
            <a:buFont typeface="+mj-lt"/>
            <a:buAutoNum type="arabicPeriod"/>
          </a:pPr>
          <a:r>
            <a:rPr lang="en-US" sz="1200" kern="1200" dirty="0"/>
            <a:t>Packaging &amp; shipping</a:t>
          </a:r>
        </a:p>
      </dsp:txBody>
      <dsp:txXfrm>
        <a:off x="4313039" y="1120498"/>
        <a:ext cx="1889521" cy="1765378"/>
      </dsp:txXfrm>
    </dsp:sp>
    <dsp:sp modelId="{03B9E424-54E3-410E-B27D-1E996062E937}">
      <dsp:nvSpPr>
        <dsp:cNvPr id="0" name=""/>
        <dsp:cNvSpPr/>
      </dsp:nvSpPr>
      <dsp:spPr>
        <a:xfrm>
          <a:off x="6467094"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mj-lt"/>
            <a:buNone/>
          </a:pPr>
          <a:r>
            <a:rPr lang="en-US" sz="1200" kern="1200" dirty="0"/>
            <a:t>Outputs</a:t>
          </a:r>
        </a:p>
      </dsp:txBody>
      <dsp:txXfrm>
        <a:off x="6467094" y="774898"/>
        <a:ext cx="1889521" cy="345600"/>
      </dsp:txXfrm>
    </dsp:sp>
    <dsp:sp modelId="{CAED36DF-A38F-46D3-BEDD-67014E8DADC9}">
      <dsp:nvSpPr>
        <dsp:cNvPr id="0" name=""/>
        <dsp:cNvSpPr/>
      </dsp:nvSpPr>
      <dsp:spPr>
        <a:xfrm>
          <a:off x="6467094"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Finished precision parts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Inspection reports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Shipping documentation</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Scrap/waste logs</a:t>
          </a:r>
        </a:p>
      </dsp:txBody>
      <dsp:txXfrm>
        <a:off x="6467094" y="1120498"/>
        <a:ext cx="1889521" cy="1765378"/>
      </dsp:txXfrm>
    </dsp:sp>
    <dsp:sp modelId="{3783542C-0A1A-419E-A2A7-0BC0F2102EE9}">
      <dsp:nvSpPr>
        <dsp:cNvPr id="0" name=""/>
        <dsp:cNvSpPr/>
      </dsp:nvSpPr>
      <dsp:spPr>
        <a:xfrm>
          <a:off x="8621148" y="774898"/>
          <a:ext cx="1889521" cy="34560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Font typeface="+mj-lt"/>
            <a:buNone/>
          </a:pPr>
          <a:r>
            <a:rPr lang="en-US" sz="1200" kern="1200"/>
            <a:t>Customers</a:t>
          </a:r>
          <a:endParaRPr lang="en-US" sz="1200" kern="1200" dirty="0"/>
        </a:p>
      </dsp:txBody>
      <dsp:txXfrm>
        <a:off x="8621148" y="774898"/>
        <a:ext cx="1889521" cy="345600"/>
      </dsp:txXfrm>
    </dsp:sp>
    <dsp:sp modelId="{D3D2D392-9AFD-40BD-8700-8DC06B08388F}">
      <dsp:nvSpPr>
        <dsp:cNvPr id="0" name=""/>
        <dsp:cNvSpPr/>
      </dsp:nvSpPr>
      <dsp:spPr>
        <a:xfrm>
          <a:off x="8621148" y="1120498"/>
          <a:ext cx="1889521" cy="176537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Lockheed Martin (aerospace assemblies)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Collins Aerospace (avionics components)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Spirit AeroSystems (structural parts)</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t>Raytheon Missiles &amp; Fire Control (defense systems)</a:t>
          </a:r>
        </a:p>
      </dsp:txBody>
      <dsp:txXfrm>
        <a:off x="8621148" y="1120498"/>
        <a:ext cx="1889521" cy="17653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914430-9147-4E77-A7BE-1DD21DEC63F7}">
      <dsp:nvSpPr>
        <dsp:cNvPr id="0" name=""/>
        <dsp:cNvSpPr/>
      </dsp:nvSpPr>
      <dsp:spPr>
        <a:xfrm>
          <a:off x="0"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Material Prep &amp; Stage</a:t>
          </a:r>
        </a:p>
        <a:p>
          <a:pPr marL="57150" lvl="1" indent="-57150" algn="l" defTabSz="400050">
            <a:lnSpc>
              <a:spcPct val="90000"/>
            </a:lnSpc>
            <a:spcBef>
              <a:spcPct val="0"/>
            </a:spcBef>
            <a:spcAft>
              <a:spcPct val="15000"/>
            </a:spcAft>
            <a:buChar char="•"/>
          </a:pPr>
          <a:r>
            <a:rPr lang="en-US" sz="900" kern="1200" dirty="0"/>
            <a:t>CT: 15m</a:t>
          </a:r>
        </a:p>
        <a:p>
          <a:pPr marL="57150" lvl="1" indent="-57150" algn="l" defTabSz="400050">
            <a:lnSpc>
              <a:spcPct val="90000"/>
            </a:lnSpc>
            <a:spcBef>
              <a:spcPct val="0"/>
            </a:spcBef>
            <a:spcAft>
              <a:spcPct val="15000"/>
            </a:spcAft>
            <a:buChar char="•"/>
          </a:pPr>
          <a:r>
            <a:rPr lang="en-US" sz="900" kern="1200" dirty="0"/>
            <a:t>C/O: 30m</a:t>
          </a:r>
        </a:p>
        <a:p>
          <a:pPr marL="57150" lvl="1" indent="-57150" algn="l" defTabSz="400050">
            <a:lnSpc>
              <a:spcPct val="90000"/>
            </a:lnSpc>
            <a:spcBef>
              <a:spcPct val="0"/>
            </a:spcBef>
            <a:spcAft>
              <a:spcPct val="15000"/>
            </a:spcAft>
            <a:buChar char="•"/>
          </a:pPr>
          <a:r>
            <a:rPr lang="en-US" sz="900" kern="1200"/>
            <a:t>WIP: 80 units</a:t>
          </a:r>
          <a:endParaRPr lang="en-US" sz="900" kern="1200" dirty="0"/>
        </a:p>
      </dsp:txBody>
      <dsp:txXfrm>
        <a:off x="28735" y="105125"/>
        <a:ext cx="958530" cy="923605"/>
      </dsp:txXfrm>
    </dsp:sp>
    <dsp:sp modelId="{55C903C8-279E-47A4-9EFE-046C88B3ED25}">
      <dsp:nvSpPr>
        <dsp:cNvPr id="0" name=""/>
        <dsp:cNvSpPr/>
      </dsp:nvSpPr>
      <dsp:spPr>
        <a:xfrm>
          <a:off x="11175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r" defTabSz="444500">
            <a:lnSpc>
              <a:spcPct val="90000"/>
            </a:lnSpc>
            <a:spcBef>
              <a:spcPct val="0"/>
            </a:spcBef>
            <a:spcAft>
              <a:spcPct val="35000"/>
            </a:spcAft>
            <a:buNone/>
          </a:pPr>
          <a:endParaRPr lang="en-US" sz="1000" kern="1200" dirty="0">
            <a:solidFill>
              <a:srgbClr val="FF0000"/>
            </a:solidFill>
          </a:endParaRPr>
        </a:p>
      </dsp:txBody>
      <dsp:txXfrm>
        <a:off x="1117599" y="491337"/>
        <a:ext cx="150774" cy="151180"/>
      </dsp:txXfrm>
    </dsp:sp>
    <dsp:sp modelId="{C4873A47-FEED-4BA8-8D5B-58D0C357D62D}">
      <dsp:nvSpPr>
        <dsp:cNvPr id="0" name=""/>
        <dsp:cNvSpPr/>
      </dsp:nvSpPr>
      <dsp:spPr>
        <a:xfrm>
          <a:off x="14223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CNC rough</a:t>
          </a:r>
        </a:p>
        <a:p>
          <a:pPr marL="57150" lvl="1" indent="-57150" algn="l" defTabSz="400050">
            <a:lnSpc>
              <a:spcPct val="90000"/>
            </a:lnSpc>
            <a:spcBef>
              <a:spcPct val="0"/>
            </a:spcBef>
            <a:spcAft>
              <a:spcPct val="15000"/>
            </a:spcAft>
            <a:buChar char="•"/>
          </a:pPr>
          <a:r>
            <a:rPr lang="en-US" sz="900" kern="1200" dirty="0"/>
            <a:t>CT: 20m</a:t>
          </a:r>
        </a:p>
        <a:p>
          <a:pPr marL="57150" lvl="1" indent="-57150" algn="l" defTabSz="400050">
            <a:lnSpc>
              <a:spcPct val="90000"/>
            </a:lnSpc>
            <a:spcBef>
              <a:spcPct val="0"/>
            </a:spcBef>
            <a:spcAft>
              <a:spcPct val="15000"/>
            </a:spcAft>
            <a:buChar char="•"/>
          </a:pPr>
          <a:r>
            <a:rPr lang="en-US" sz="900" kern="1200" dirty="0"/>
            <a:t>C/O: 120m</a:t>
          </a:r>
        </a:p>
        <a:p>
          <a:pPr marL="57150" lvl="1" indent="-57150" algn="l" defTabSz="400050">
            <a:lnSpc>
              <a:spcPct val="90000"/>
            </a:lnSpc>
            <a:spcBef>
              <a:spcPct val="0"/>
            </a:spcBef>
            <a:spcAft>
              <a:spcPct val="15000"/>
            </a:spcAft>
            <a:buChar char="•"/>
          </a:pPr>
          <a:r>
            <a:rPr lang="en-US" sz="900" kern="1200"/>
            <a:t>WIP: 120 units</a:t>
          </a:r>
          <a:endParaRPr lang="en-US" sz="900" kern="1200" dirty="0"/>
        </a:p>
      </dsp:txBody>
      <dsp:txXfrm>
        <a:off x="1451134" y="105125"/>
        <a:ext cx="958530" cy="923605"/>
      </dsp:txXfrm>
    </dsp:sp>
    <dsp:sp modelId="{0ED68DC8-4C9B-4D0A-85AE-BDF4577DA81A}">
      <dsp:nvSpPr>
        <dsp:cNvPr id="0" name=""/>
        <dsp:cNvSpPr/>
      </dsp:nvSpPr>
      <dsp:spPr>
        <a:xfrm>
          <a:off x="25399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539999" y="491337"/>
        <a:ext cx="150774" cy="151180"/>
      </dsp:txXfrm>
    </dsp:sp>
    <dsp:sp modelId="{C0348DF0-2E45-4F7F-A708-AB8612B7C631}">
      <dsp:nvSpPr>
        <dsp:cNvPr id="0" name=""/>
        <dsp:cNvSpPr/>
      </dsp:nvSpPr>
      <dsp:spPr>
        <a:xfrm>
          <a:off x="2844799" y="76390"/>
          <a:ext cx="1016000" cy="981075"/>
        </a:xfrm>
        <a:prstGeom prst="roundRect">
          <a:avLst>
            <a:gd name="adj" fmla="val 10000"/>
          </a:avLst>
        </a:prstGeom>
        <a:solidFill>
          <a:srgbClr val="FF00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CNC finish</a:t>
          </a:r>
        </a:p>
        <a:p>
          <a:pPr marL="57150" lvl="1" indent="-57150" algn="l" defTabSz="400050">
            <a:lnSpc>
              <a:spcPct val="90000"/>
            </a:lnSpc>
            <a:spcBef>
              <a:spcPct val="0"/>
            </a:spcBef>
            <a:spcAft>
              <a:spcPct val="15000"/>
            </a:spcAft>
            <a:buChar char="•"/>
          </a:pPr>
          <a:r>
            <a:rPr lang="en-US" sz="900" kern="1200" dirty="0"/>
            <a:t>CT: 45m</a:t>
          </a:r>
        </a:p>
        <a:p>
          <a:pPr marL="57150" lvl="1" indent="-57150" algn="l" defTabSz="400050">
            <a:lnSpc>
              <a:spcPct val="90000"/>
            </a:lnSpc>
            <a:spcBef>
              <a:spcPct val="0"/>
            </a:spcBef>
            <a:spcAft>
              <a:spcPct val="15000"/>
            </a:spcAft>
            <a:buChar char="•"/>
          </a:pPr>
          <a:r>
            <a:rPr lang="en-US" sz="900" kern="1200" dirty="0"/>
            <a:t>C/O: 25m</a:t>
          </a:r>
        </a:p>
        <a:p>
          <a:pPr marL="57150" lvl="1" indent="-57150" algn="l" defTabSz="400050">
            <a:lnSpc>
              <a:spcPct val="90000"/>
            </a:lnSpc>
            <a:spcBef>
              <a:spcPct val="0"/>
            </a:spcBef>
            <a:spcAft>
              <a:spcPct val="15000"/>
            </a:spcAft>
            <a:buChar char="•"/>
          </a:pPr>
          <a:r>
            <a:rPr lang="en-US" sz="900" kern="1200" dirty="0"/>
            <a:t>WIP: 45 units</a:t>
          </a:r>
        </a:p>
      </dsp:txBody>
      <dsp:txXfrm>
        <a:off x="2873534" y="105125"/>
        <a:ext cx="958530" cy="923605"/>
      </dsp:txXfrm>
    </dsp:sp>
    <dsp:sp modelId="{B99DBCBE-528D-4CFC-9A52-BD1018C95F63}">
      <dsp:nvSpPr>
        <dsp:cNvPr id="0" name=""/>
        <dsp:cNvSpPr/>
      </dsp:nvSpPr>
      <dsp:spPr>
        <a:xfrm>
          <a:off x="3962400" y="440943"/>
          <a:ext cx="215391"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962400" y="491337"/>
        <a:ext cx="150774" cy="151180"/>
      </dsp:txXfrm>
    </dsp:sp>
    <dsp:sp modelId="{D39DE979-590B-43F7-A3A5-7B2B9BF472AF}">
      <dsp:nvSpPr>
        <dsp:cNvPr id="0" name=""/>
        <dsp:cNvSpPr/>
      </dsp:nvSpPr>
      <dsp:spPr>
        <a:xfrm>
          <a:off x="42671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Inspection</a:t>
          </a:r>
        </a:p>
        <a:p>
          <a:pPr marL="57150" lvl="1" indent="-57150" algn="l" defTabSz="400050">
            <a:lnSpc>
              <a:spcPct val="90000"/>
            </a:lnSpc>
            <a:spcBef>
              <a:spcPct val="0"/>
            </a:spcBef>
            <a:spcAft>
              <a:spcPct val="15000"/>
            </a:spcAft>
            <a:buChar char="•"/>
          </a:pPr>
          <a:r>
            <a:rPr lang="en-US" sz="900" kern="1200" dirty="0"/>
            <a:t>CT: 10m</a:t>
          </a:r>
        </a:p>
        <a:p>
          <a:pPr marL="57150" lvl="1" indent="-57150" algn="l" defTabSz="400050">
            <a:lnSpc>
              <a:spcPct val="90000"/>
            </a:lnSpc>
            <a:spcBef>
              <a:spcPct val="0"/>
            </a:spcBef>
            <a:spcAft>
              <a:spcPct val="15000"/>
            </a:spcAft>
            <a:buChar char="•"/>
          </a:pPr>
          <a:r>
            <a:rPr lang="en-US" sz="900" kern="1200" dirty="0"/>
            <a:t>C/O: 15m</a:t>
          </a:r>
        </a:p>
        <a:p>
          <a:pPr marL="57150" lvl="1" indent="-57150" algn="l" defTabSz="400050">
            <a:lnSpc>
              <a:spcPct val="90000"/>
            </a:lnSpc>
            <a:spcBef>
              <a:spcPct val="0"/>
            </a:spcBef>
            <a:spcAft>
              <a:spcPct val="15000"/>
            </a:spcAft>
            <a:buChar char="•"/>
          </a:pPr>
          <a:r>
            <a:rPr lang="en-US" sz="900" kern="1200"/>
            <a:t>WIP: 8 units</a:t>
          </a:r>
          <a:endParaRPr lang="en-US" sz="900" kern="1200" dirty="0"/>
        </a:p>
      </dsp:txBody>
      <dsp:txXfrm>
        <a:off x="4295934" y="105125"/>
        <a:ext cx="958530" cy="923605"/>
      </dsp:txXfrm>
    </dsp:sp>
    <dsp:sp modelId="{B45B5C46-8AB1-482B-AE12-A55CA1891110}">
      <dsp:nvSpPr>
        <dsp:cNvPr id="0" name=""/>
        <dsp:cNvSpPr/>
      </dsp:nvSpPr>
      <dsp:spPr>
        <a:xfrm>
          <a:off x="5384799"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384799" y="491337"/>
        <a:ext cx="150774" cy="151180"/>
      </dsp:txXfrm>
    </dsp:sp>
    <dsp:sp modelId="{14161029-ED33-4622-981D-5EC8E6DCD29C}">
      <dsp:nvSpPr>
        <dsp:cNvPr id="0" name=""/>
        <dsp:cNvSpPr/>
      </dsp:nvSpPr>
      <dsp:spPr>
        <a:xfrm>
          <a:off x="5689599"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Surface Treatment</a:t>
          </a:r>
        </a:p>
        <a:p>
          <a:pPr marL="57150" lvl="1" indent="-57150" algn="l" defTabSz="400050">
            <a:lnSpc>
              <a:spcPct val="90000"/>
            </a:lnSpc>
            <a:spcBef>
              <a:spcPct val="0"/>
            </a:spcBef>
            <a:spcAft>
              <a:spcPct val="15000"/>
            </a:spcAft>
            <a:buChar char="•"/>
          </a:pPr>
          <a:r>
            <a:rPr lang="en-US" sz="900" kern="1200" dirty="0"/>
            <a:t>CT: 20m</a:t>
          </a:r>
        </a:p>
        <a:p>
          <a:pPr marL="57150" lvl="1" indent="-57150" algn="l" defTabSz="400050">
            <a:lnSpc>
              <a:spcPct val="90000"/>
            </a:lnSpc>
            <a:spcBef>
              <a:spcPct val="0"/>
            </a:spcBef>
            <a:spcAft>
              <a:spcPct val="15000"/>
            </a:spcAft>
            <a:buChar char="•"/>
          </a:pPr>
          <a:r>
            <a:rPr lang="en-US" sz="900" kern="1200" dirty="0"/>
            <a:t>C/O: 25m</a:t>
          </a:r>
        </a:p>
        <a:p>
          <a:pPr marL="57150" lvl="1" indent="-57150" algn="l" defTabSz="400050">
            <a:lnSpc>
              <a:spcPct val="90000"/>
            </a:lnSpc>
            <a:spcBef>
              <a:spcPct val="0"/>
            </a:spcBef>
            <a:spcAft>
              <a:spcPct val="15000"/>
            </a:spcAft>
            <a:buChar char="•"/>
          </a:pPr>
          <a:r>
            <a:rPr lang="en-US" sz="900" kern="1200"/>
            <a:t>WIP: 10 units</a:t>
          </a:r>
          <a:endParaRPr lang="en-US" sz="900" kern="1200" dirty="0"/>
        </a:p>
      </dsp:txBody>
      <dsp:txXfrm>
        <a:off x="5718334" y="105125"/>
        <a:ext cx="958530" cy="923605"/>
      </dsp:txXfrm>
    </dsp:sp>
    <dsp:sp modelId="{0D2B3B6A-1ECD-4F2E-952F-D81026FC8256}">
      <dsp:nvSpPr>
        <dsp:cNvPr id="0" name=""/>
        <dsp:cNvSpPr/>
      </dsp:nvSpPr>
      <dsp:spPr>
        <a:xfrm>
          <a:off x="6807200" y="440943"/>
          <a:ext cx="215392" cy="251968"/>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6807200" y="491337"/>
        <a:ext cx="150774" cy="151180"/>
      </dsp:txXfrm>
    </dsp:sp>
    <dsp:sp modelId="{432B5FFE-1ACB-42D9-AB7E-0560FC5939DE}">
      <dsp:nvSpPr>
        <dsp:cNvPr id="0" name=""/>
        <dsp:cNvSpPr/>
      </dsp:nvSpPr>
      <dsp:spPr>
        <a:xfrm>
          <a:off x="7112000" y="76390"/>
          <a:ext cx="1016000" cy="9810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kern="1200" dirty="0"/>
            <a:t>Final Assembly</a:t>
          </a:r>
        </a:p>
        <a:p>
          <a:pPr marL="57150" lvl="1" indent="-57150" algn="l" defTabSz="400050">
            <a:lnSpc>
              <a:spcPct val="90000"/>
            </a:lnSpc>
            <a:spcBef>
              <a:spcPct val="0"/>
            </a:spcBef>
            <a:spcAft>
              <a:spcPct val="15000"/>
            </a:spcAft>
            <a:buChar char="•"/>
          </a:pPr>
          <a:r>
            <a:rPr lang="en-US" sz="900" kern="1200" dirty="0"/>
            <a:t>CT: 12m</a:t>
          </a:r>
        </a:p>
        <a:p>
          <a:pPr marL="57150" lvl="1" indent="-57150" algn="l" defTabSz="400050">
            <a:lnSpc>
              <a:spcPct val="90000"/>
            </a:lnSpc>
            <a:spcBef>
              <a:spcPct val="0"/>
            </a:spcBef>
            <a:spcAft>
              <a:spcPct val="15000"/>
            </a:spcAft>
            <a:buChar char="•"/>
          </a:pPr>
          <a:r>
            <a:rPr lang="en-US" sz="900" kern="1200" dirty="0"/>
            <a:t>C/O: 10m</a:t>
          </a:r>
        </a:p>
        <a:p>
          <a:pPr marL="57150" lvl="1" indent="-57150" algn="l" defTabSz="400050">
            <a:lnSpc>
              <a:spcPct val="90000"/>
            </a:lnSpc>
            <a:spcBef>
              <a:spcPct val="0"/>
            </a:spcBef>
            <a:spcAft>
              <a:spcPct val="15000"/>
            </a:spcAft>
            <a:buChar char="•"/>
          </a:pPr>
          <a:r>
            <a:rPr lang="en-US" sz="900" kern="1200"/>
            <a:t>WIP: 5 units</a:t>
          </a:r>
          <a:endParaRPr lang="en-US" sz="900" kern="1200" dirty="0"/>
        </a:p>
      </dsp:txBody>
      <dsp:txXfrm>
        <a:off x="7140735" y="105125"/>
        <a:ext cx="958530" cy="9236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01EB4D-5B63-492B-A788-2D535E9A4855}">
      <dsp:nvSpPr>
        <dsp:cNvPr id="0" name=""/>
        <dsp:cNvSpPr/>
      </dsp:nvSpPr>
      <dsp:spPr>
        <a:xfrm>
          <a:off x="788669" y="0"/>
          <a:ext cx="8938260" cy="330708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473257-32BB-4754-93B5-159BE1421E4B}">
      <dsp:nvSpPr>
        <dsp:cNvPr id="0" name=""/>
        <dsp:cNvSpPr/>
      </dsp:nvSpPr>
      <dsp:spPr>
        <a:xfrm>
          <a:off x="11296"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Pre-Event</a:t>
          </a:r>
        </a:p>
        <a:p>
          <a:pPr marL="114300" lvl="1" indent="-114300" algn="l" defTabSz="666750">
            <a:lnSpc>
              <a:spcPct val="90000"/>
            </a:lnSpc>
            <a:spcBef>
              <a:spcPct val="0"/>
            </a:spcBef>
            <a:spcAft>
              <a:spcPct val="15000"/>
            </a:spcAft>
            <a:buChar char="•"/>
          </a:pPr>
          <a:r>
            <a:rPr lang="en-US" sz="1500" kern="1200" dirty="0"/>
            <a:t>Present the problem and requesting to begin a deeper analysis. </a:t>
          </a:r>
        </a:p>
        <a:p>
          <a:pPr marL="114300" lvl="1" indent="-114300" algn="l" defTabSz="666750">
            <a:lnSpc>
              <a:spcPct val="90000"/>
            </a:lnSpc>
            <a:spcBef>
              <a:spcPct val="0"/>
            </a:spcBef>
            <a:spcAft>
              <a:spcPct val="15000"/>
            </a:spcAft>
            <a:buChar char="•"/>
          </a:pPr>
          <a:r>
            <a:rPr lang="en-US" sz="1500" kern="1200" dirty="0"/>
            <a:t>(This Presentation)</a:t>
          </a:r>
        </a:p>
      </dsp:txBody>
      <dsp:txXfrm>
        <a:off x="75871" y="1056699"/>
        <a:ext cx="3255558" cy="1193682"/>
      </dsp:txXfrm>
    </dsp:sp>
    <dsp:sp modelId="{4716D2F8-14F9-410E-9A35-E3E686F943A9}">
      <dsp:nvSpPr>
        <dsp:cNvPr id="0" name=""/>
        <dsp:cNvSpPr/>
      </dsp:nvSpPr>
      <dsp:spPr>
        <a:xfrm>
          <a:off x="3565445"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Event</a:t>
          </a:r>
        </a:p>
        <a:p>
          <a:pPr marL="114300" lvl="1" indent="-114300" algn="l" defTabSz="666750">
            <a:lnSpc>
              <a:spcPct val="90000"/>
            </a:lnSpc>
            <a:spcBef>
              <a:spcPct val="0"/>
            </a:spcBef>
            <a:spcAft>
              <a:spcPct val="15000"/>
            </a:spcAft>
            <a:buChar char="•"/>
          </a:pPr>
          <a:r>
            <a:rPr lang="en-US" sz="1500" kern="1200" dirty="0"/>
            <a:t>Present the analysis, and permissions to implement proposed solutions</a:t>
          </a:r>
        </a:p>
      </dsp:txBody>
      <dsp:txXfrm>
        <a:off x="3630020" y="1056699"/>
        <a:ext cx="3255558" cy="1193682"/>
      </dsp:txXfrm>
    </dsp:sp>
    <dsp:sp modelId="{371F5EBB-4063-4927-9854-A6F150DD9297}">
      <dsp:nvSpPr>
        <dsp:cNvPr id="0" name=""/>
        <dsp:cNvSpPr/>
      </dsp:nvSpPr>
      <dsp:spPr>
        <a:xfrm>
          <a:off x="7119595" y="992124"/>
          <a:ext cx="3384708" cy="132283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a:t>Post-Event</a:t>
          </a:r>
        </a:p>
        <a:p>
          <a:pPr marL="114300" lvl="1" indent="-114300" algn="l" defTabSz="666750">
            <a:lnSpc>
              <a:spcPct val="90000"/>
            </a:lnSpc>
            <a:spcBef>
              <a:spcPct val="0"/>
            </a:spcBef>
            <a:spcAft>
              <a:spcPct val="15000"/>
            </a:spcAft>
            <a:buChar char="•"/>
          </a:pPr>
          <a:r>
            <a:rPr lang="en-US" sz="1500" kern="1200" dirty="0"/>
            <a:t>Present results of improvements and permission to implement control plan</a:t>
          </a:r>
        </a:p>
      </dsp:txBody>
      <dsp:txXfrm>
        <a:off x="7184170" y="1056699"/>
        <a:ext cx="3255558" cy="11936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4B004-EF50-4A8B-9B25-4EAEEC87F548}">
      <dsp:nvSpPr>
        <dsp:cNvPr id="0" name=""/>
        <dsp:cNvSpPr/>
      </dsp:nvSpPr>
      <dsp:spPr>
        <a:xfrm>
          <a:off x="2669704" y="533944"/>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4480" y="577453"/>
        <a:ext cx="22113" cy="4422"/>
      </dsp:txXfrm>
    </dsp:sp>
    <dsp:sp modelId="{B1CE0F1E-BD20-46FD-BA3F-3D4D658D2EFA}">
      <dsp:nvSpPr>
        <dsp:cNvPr id="0" name=""/>
        <dsp:cNvSpPr/>
      </dsp:nvSpPr>
      <dsp:spPr>
        <a:xfrm>
          <a:off x="748607" y="2795"/>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Job Release</a:t>
          </a:r>
          <a:endParaRPr lang="en-US" sz="1200" kern="1200" dirty="0"/>
        </a:p>
        <a:p>
          <a:pPr marL="57150" lvl="1" indent="-57150" algn="l" defTabSz="400050">
            <a:lnSpc>
              <a:spcPct val="90000"/>
            </a:lnSpc>
            <a:spcBef>
              <a:spcPct val="0"/>
            </a:spcBef>
            <a:spcAft>
              <a:spcPct val="15000"/>
            </a:spcAft>
            <a:buNone/>
          </a:pPr>
          <a:r>
            <a:rPr lang="en-US" sz="900" kern="1200" dirty="0"/>
            <a:t>Pull work order from queue</a:t>
          </a:r>
        </a:p>
        <a:p>
          <a:pPr marL="57150" lvl="1" indent="-57150" algn="l" defTabSz="400050">
            <a:lnSpc>
              <a:spcPct val="90000"/>
            </a:lnSpc>
            <a:spcBef>
              <a:spcPct val="0"/>
            </a:spcBef>
            <a:spcAft>
              <a:spcPct val="15000"/>
            </a:spcAft>
            <a:buNone/>
          </a:pPr>
          <a:r>
            <a:rPr lang="en-US" sz="900" i="1" kern="1200" dirty="0"/>
            <a:t>Waiting (120-unit backlog)</a:t>
          </a:r>
          <a:r>
            <a:rPr lang="en-US" sz="900" kern="1200" dirty="0"/>
            <a:t> </a:t>
          </a:r>
        </a:p>
      </dsp:txBody>
      <dsp:txXfrm>
        <a:off x="748607" y="2795"/>
        <a:ext cx="1922896" cy="1153737"/>
      </dsp:txXfrm>
    </dsp:sp>
    <dsp:sp modelId="{218CB7A9-9C9D-4C29-B06D-3B79698A20C5}">
      <dsp:nvSpPr>
        <dsp:cNvPr id="0" name=""/>
        <dsp:cNvSpPr/>
      </dsp:nvSpPr>
      <dsp:spPr>
        <a:xfrm>
          <a:off x="5034866" y="533944"/>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29643" y="577453"/>
        <a:ext cx="22113" cy="4422"/>
      </dsp:txXfrm>
    </dsp:sp>
    <dsp:sp modelId="{9ABD8C62-3D01-41C6-9930-574B9143BB87}">
      <dsp:nvSpPr>
        <dsp:cNvPr id="0" name=""/>
        <dsp:cNvSpPr/>
      </dsp:nvSpPr>
      <dsp:spPr>
        <a:xfrm>
          <a:off x="3113770" y="2795"/>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Tool Setup &amp; Inspection</a:t>
          </a:r>
          <a:endParaRPr lang="en-US" sz="1200" kern="1200" dirty="0"/>
        </a:p>
        <a:p>
          <a:pPr marL="57150" lvl="1" indent="-57150" algn="l" defTabSz="400050">
            <a:lnSpc>
              <a:spcPct val="90000"/>
            </a:lnSpc>
            <a:spcBef>
              <a:spcPct val="0"/>
            </a:spcBef>
            <a:spcAft>
              <a:spcPct val="15000"/>
            </a:spcAft>
            <a:buNone/>
          </a:pPr>
          <a:r>
            <a:rPr lang="en-US" sz="900" kern="1200" dirty="0"/>
            <a:t>Load cutting tools, calibrate</a:t>
          </a:r>
        </a:p>
        <a:p>
          <a:pPr marL="57150" lvl="1" indent="-57150" algn="l" defTabSz="400050">
            <a:lnSpc>
              <a:spcPct val="90000"/>
            </a:lnSpc>
            <a:spcBef>
              <a:spcPct val="0"/>
            </a:spcBef>
            <a:spcAft>
              <a:spcPct val="15000"/>
            </a:spcAft>
            <a:buNone/>
          </a:pPr>
          <a:r>
            <a:rPr lang="en-US" sz="900" i="1" kern="1200" dirty="0"/>
            <a:t>Motion (searching for correct tools)</a:t>
          </a:r>
          <a:r>
            <a:rPr lang="en-US" sz="900" kern="1200" dirty="0"/>
            <a:t> </a:t>
          </a:r>
        </a:p>
      </dsp:txBody>
      <dsp:txXfrm>
        <a:off x="3113770" y="2795"/>
        <a:ext cx="1922896" cy="1153737"/>
      </dsp:txXfrm>
    </dsp:sp>
    <dsp:sp modelId="{2C1F8EE8-AF37-45AB-BB43-DC130502D411}">
      <dsp:nvSpPr>
        <dsp:cNvPr id="0" name=""/>
        <dsp:cNvSpPr/>
      </dsp:nvSpPr>
      <dsp:spPr>
        <a:xfrm>
          <a:off x="7400029" y="533944"/>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594806" y="577453"/>
        <a:ext cx="22113" cy="4422"/>
      </dsp:txXfrm>
    </dsp:sp>
    <dsp:sp modelId="{8EEBEEEE-2690-4760-B88E-16C176CA8A8D}">
      <dsp:nvSpPr>
        <dsp:cNvPr id="0" name=""/>
        <dsp:cNvSpPr/>
      </dsp:nvSpPr>
      <dsp:spPr>
        <a:xfrm>
          <a:off x="5478933" y="2795"/>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Workpiece Clamping</a:t>
          </a:r>
          <a:endParaRPr lang="en-US" sz="1200" kern="1200" dirty="0"/>
        </a:p>
        <a:p>
          <a:pPr marL="57150" lvl="1" indent="-57150" algn="l" defTabSz="400050">
            <a:lnSpc>
              <a:spcPct val="90000"/>
            </a:lnSpc>
            <a:spcBef>
              <a:spcPct val="0"/>
            </a:spcBef>
            <a:spcAft>
              <a:spcPct val="15000"/>
            </a:spcAft>
            <a:buNone/>
          </a:pPr>
          <a:r>
            <a:rPr lang="en-US" sz="900" kern="1200" dirty="0"/>
            <a:t>Secure part in chuck/fixture</a:t>
          </a:r>
        </a:p>
        <a:p>
          <a:pPr marL="57150" lvl="1" indent="-57150" algn="l" defTabSz="400050">
            <a:lnSpc>
              <a:spcPct val="90000"/>
            </a:lnSpc>
            <a:spcBef>
              <a:spcPct val="0"/>
            </a:spcBef>
            <a:spcAft>
              <a:spcPct val="15000"/>
            </a:spcAft>
            <a:buNone/>
          </a:pPr>
          <a:r>
            <a:rPr lang="en-US" sz="900" i="1" kern="1200" dirty="0"/>
            <a:t>Motion (manual alignment)</a:t>
          </a:r>
          <a:r>
            <a:rPr lang="en-US" sz="900" kern="1200" dirty="0"/>
            <a:t> </a:t>
          </a:r>
        </a:p>
      </dsp:txBody>
      <dsp:txXfrm>
        <a:off x="5478933" y="2795"/>
        <a:ext cx="1922896" cy="1153737"/>
      </dsp:txXfrm>
    </dsp:sp>
    <dsp:sp modelId="{4F49859B-368D-47BE-9FA6-70D5F2519E50}">
      <dsp:nvSpPr>
        <dsp:cNvPr id="0" name=""/>
        <dsp:cNvSpPr/>
      </dsp:nvSpPr>
      <dsp:spPr>
        <a:xfrm>
          <a:off x="1710055" y="1154733"/>
          <a:ext cx="7095488" cy="411666"/>
        </a:xfrm>
        <a:custGeom>
          <a:avLst/>
          <a:gdLst/>
          <a:ahLst/>
          <a:cxnLst/>
          <a:rect l="0" t="0" r="0" b="0"/>
          <a:pathLst>
            <a:path>
              <a:moveTo>
                <a:pt x="7095488" y="0"/>
              </a:moveTo>
              <a:lnTo>
                <a:pt x="7095488" y="222933"/>
              </a:lnTo>
              <a:lnTo>
                <a:pt x="0" y="222933"/>
              </a:lnTo>
              <a:lnTo>
                <a:pt x="0" y="41166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80068" y="1358355"/>
        <a:ext cx="355462" cy="4422"/>
      </dsp:txXfrm>
    </dsp:sp>
    <dsp:sp modelId="{7E787BFB-92B8-438D-BD69-BDF4F1B9A4F6}">
      <dsp:nvSpPr>
        <dsp:cNvPr id="0" name=""/>
        <dsp:cNvSpPr/>
      </dsp:nvSpPr>
      <dsp:spPr>
        <a:xfrm>
          <a:off x="7844095" y="2795"/>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Spindle Start &amp; Warm-up</a:t>
          </a:r>
          <a:endParaRPr lang="en-US" sz="1200" kern="1200" dirty="0"/>
        </a:p>
        <a:p>
          <a:pPr marL="57150" lvl="1" indent="-57150" algn="l" defTabSz="400050">
            <a:lnSpc>
              <a:spcPct val="90000"/>
            </a:lnSpc>
            <a:spcBef>
              <a:spcPct val="0"/>
            </a:spcBef>
            <a:spcAft>
              <a:spcPct val="15000"/>
            </a:spcAft>
            <a:buNone/>
          </a:pPr>
          <a:r>
            <a:rPr lang="en-US" sz="900" kern="1200" dirty="0"/>
            <a:t>Spindle ramp to speed</a:t>
          </a:r>
        </a:p>
        <a:p>
          <a:pPr marL="57150" lvl="1" indent="-57150" algn="l" defTabSz="400050">
            <a:lnSpc>
              <a:spcPct val="90000"/>
            </a:lnSpc>
            <a:spcBef>
              <a:spcPct val="0"/>
            </a:spcBef>
            <a:spcAft>
              <a:spcPct val="15000"/>
            </a:spcAft>
            <a:buNone/>
          </a:pPr>
          <a:r>
            <a:rPr lang="en-US" sz="900" i="1" kern="1200" dirty="0"/>
            <a:t>Waiting (no overlap with prep)</a:t>
          </a:r>
          <a:r>
            <a:rPr lang="en-US" sz="900" kern="1200" dirty="0"/>
            <a:t> </a:t>
          </a:r>
        </a:p>
      </dsp:txBody>
      <dsp:txXfrm>
        <a:off x="7844095" y="2795"/>
        <a:ext cx="1922896" cy="1153737"/>
      </dsp:txXfrm>
    </dsp:sp>
    <dsp:sp modelId="{D5532446-932F-4B61-8C6A-52AB02952765}">
      <dsp:nvSpPr>
        <dsp:cNvPr id="0" name=""/>
        <dsp:cNvSpPr/>
      </dsp:nvSpPr>
      <dsp:spPr>
        <a:xfrm>
          <a:off x="2669704" y="2129949"/>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4480" y="2173457"/>
        <a:ext cx="22113" cy="4422"/>
      </dsp:txXfrm>
    </dsp:sp>
    <dsp:sp modelId="{4A5A84E1-462C-4BEF-AEB2-EEE77AC6117F}">
      <dsp:nvSpPr>
        <dsp:cNvPr id="0" name=""/>
        <dsp:cNvSpPr/>
      </dsp:nvSpPr>
      <dsp:spPr>
        <a:xfrm>
          <a:off x="748607" y="1598800"/>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Rough Cut Pass</a:t>
          </a:r>
          <a:endParaRPr lang="en-US" sz="1200" kern="1200" dirty="0"/>
        </a:p>
        <a:p>
          <a:pPr marL="57150" lvl="1" indent="-57150" algn="l" defTabSz="400050">
            <a:lnSpc>
              <a:spcPct val="90000"/>
            </a:lnSpc>
            <a:spcBef>
              <a:spcPct val="0"/>
            </a:spcBef>
            <a:spcAft>
              <a:spcPct val="15000"/>
            </a:spcAft>
            <a:buNone/>
          </a:pPr>
          <a:r>
            <a:rPr lang="en-US" sz="900" kern="1200" dirty="0"/>
            <a:t>Initial material removal</a:t>
          </a:r>
        </a:p>
        <a:p>
          <a:pPr marL="57150" lvl="1" indent="-57150" algn="l" defTabSz="400050">
            <a:lnSpc>
              <a:spcPct val="90000"/>
            </a:lnSpc>
            <a:spcBef>
              <a:spcPct val="0"/>
            </a:spcBef>
            <a:spcAft>
              <a:spcPct val="15000"/>
            </a:spcAft>
            <a:buNone/>
          </a:pPr>
          <a:r>
            <a:rPr lang="en-US" sz="900" i="1" kern="1200" dirty="0"/>
            <a:t>Defects (tool chatter, poor surface finish)</a:t>
          </a:r>
          <a:r>
            <a:rPr lang="en-US" sz="900" kern="1200" dirty="0"/>
            <a:t> </a:t>
          </a:r>
        </a:p>
      </dsp:txBody>
      <dsp:txXfrm>
        <a:off x="748607" y="1598800"/>
        <a:ext cx="1922896" cy="1153737"/>
      </dsp:txXfrm>
    </dsp:sp>
    <dsp:sp modelId="{AE5BAF09-3E16-4C9E-B346-F320FB9F1162}">
      <dsp:nvSpPr>
        <dsp:cNvPr id="0" name=""/>
        <dsp:cNvSpPr/>
      </dsp:nvSpPr>
      <dsp:spPr>
        <a:xfrm>
          <a:off x="5034866" y="2129949"/>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29643" y="2173457"/>
        <a:ext cx="22113" cy="4422"/>
      </dsp:txXfrm>
    </dsp:sp>
    <dsp:sp modelId="{D761E1E8-194A-42B5-8E32-3EAFA1B7C0AA}">
      <dsp:nvSpPr>
        <dsp:cNvPr id="0" name=""/>
        <dsp:cNvSpPr/>
      </dsp:nvSpPr>
      <dsp:spPr>
        <a:xfrm>
          <a:off x="3113770" y="1598800"/>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Finish Cut Pass</a:t>
          </a:r>
          <a:endParaRPr lang="en-US" sz="1200" kern="1200" dirty="0"/>
        </a:p>
        <a:p>
          <a:pPr marL="57150" lvl="1" indent="-57150" algn="l" defTabSz="400050">
            <a:lnSpc>
              <a:spcPct val="90000"/>
            </a:lnSpc>
            <a:spcBef>
              <a:spcPct val="0"/>
            </a:spcBef>
            <a:spcAft>
              <a:spcPct val="15000"/>
            </a:spcAft>
            <a:buNone/>
          </a:pPr>
          <a:r>
            <a:rPr lang="en-US" sz="900" kern="1200" dirty="0"/>
            <a:t>Final precision cut to tolerance</a:t>
          </a:r>
        </a:p>
        <a:p>
          <a:pPr marL="57150" lvl="1" indent="-57150" algn="l" defTabSz="400050">
            <a:lnSpc>
              <a:spcPct val="90000"/>
            </a:lnSpc>
            <a:spcBef>
              <a:spcPct val="0"/>
            </a:spcBef>
            <a:spcAft>
              <a:spcPct val="15000"/>
            </a:spcAft>
            <a:buNone/>
          </a:pPr>
          <a:r>
            <a:rPr lang="en-US" sz="900" i="1" kern="1200" dirty="0"/>
            <a:t>Extra Processing (over-engineered passes)</a:t>
          </a:r>
          <a:r>
            <a:rPr lang="en-US" sz="900" kern="1200" dirty="0"/>
            <a:t> </a:t>
          </a:r>
        </a:p>
      </dsp:txBody>
      <dsp:txXfrm>
        <a:off x="3113770" y="1598800"/>
        <a:ext cx="1922896" cy="1153737"/>
      </dsp:txXfrm>
    </dsp:sp>
    <dsp:sp modelId="{A01CAC4E-EE49-4196-B74D-A99A07C9832D}">
      <dsp:nvSpPr>
        <dsp:cNvPr id="0" name=""/>
        <dsp:cNvSpPr/>
      </dsp:nvSpPr>
      <dsp:spPr>
        <a:xfrm>
          <a:off x="7400029" y="2129949"/>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594806" y="2173457"/>
        <a:ext cx="22113" cy="4422"/>
      </dsp:txXfrm>
    </dsp:sp>
    <dsp:sp modelId="{1C1FB49B-AB3A-4037-8DC9-93CFAD49E1C4}">
      <dsp:nvSpPr>
        <dsp:cNvPr id="0" name=""/>
        <dsp:cNvSpPr/>
      </dsp:nvSpPr>
      <dsp:spPr>
        <a:xfrm>
          <a:off x="5478933" y="1598800"/>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Tool Retract &amp; Coolant Flush</a:t>
          </a:r>
          <a:endParaRPr lang="en-US" sz="1200" kern="1200" dirty="0"/>
        </a:p>
        <a:p>
          <a:pPr marL="57150" lvl="1" indent="-57150" algn="l" defTabSz="400050">
            <a:lnSpc>
              <a:spcPct val="90000"/>
            </a:lnSpc>
            <a:spcBef>
              <a:spcPct val="0"/>
            </a:spcBef>
            <a:spcAft>
              <a:spcPct val="15000"/>
            </a:spcAft>
            <a:buNone/>
          </a:pPr>
          <a:r>
            <a:rPr lang="en-US" sz="900" kern="1200" dirty="0"/>
            <a:t>Cool spindle, clear chips</a:t>
          </a:r>
        </a:p>
        <a:p>
          <a:pPr marL="57150" lvl="1" indent="-57150" algn="l" defTabSz="400050">
            <a:lnSpc>
              <a:spcPct val="90000"/>
            </a:lnSpc>
            <a:spcBef>
              <a:spcPct val="0"/>
            </a:spcBef>
            <a:spcAft>
              <a:spcPct val="15000"/>
            </a:spcAft>
            <a:buNone/>
          </a:pPr>
          <a:r>
            <a:rPr lang="en-US" sz="900" i="1" kern="1200" dirty="0"/>
            <a:t>Waiting (manual coolant management)</a:t>
          </a:r>
          <a:r>
            <a:rPr lang="en-US" sz="900" kern="1200" dirty="0"/>
            <a:t> </a:t>
          </a:r>
        </a:p>
      </dsp:txBody>
      <dsp:txXfrm>
        <a:off x="5478933" y="1598800"/>
        <a:ext cx="1922896" cy="1153737"/>
      </dsp:txXfrm>
    </dsp:sp>
    <dsp:sp modelId="{73093DD8-AE18-4C21-9038-3CD6F4FA6EDD}">
      <dsp:nvSpPr>
        <dsp:cNvPr id="0" name=""/>
        <dsp:cNvSpPr/>
      </dsp:nvSpPr>
      <dsp:spPr>
        <a:xfrm>
          <a:off x="1710055" y="2750737"/>
          <a:ext cx="7095488" cy="411666"/>
        </a:xfrm>
        <a:custGeom>
          <a:avLst/>
          <a:gdLst/>
          <a:ahLst/>
          <a:cxnLst/>
          <a:rect l="0" t="0" r="0" b="0"/>
          <a:pathLst>
            <a:path>
              <a:moveTo>
                <a:pt x="7095488" y="0"/>
              </a:moveTo>
              <a:lnTo>
                <a:pt x="7095488" y="222933"/>
              </a:lnTo>
              <a:lnTo>
                <a:pt x="0" y="222933"/>
              </a:lnTo>
              <a:lnTo>
                <a:pt x="0" y="41166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80068" y="2954359"/>
        <a:ext cx="355462" cy="4422"/>
      </dsp:txXfrm>
    </dsp:sp>
    <dsp:sp modelId="{49886780-44D6-441A-A558-791E37379EEE}">
      <dsp:nvSpPr>
        <dsp:cNvPr id="0" name=""/>
        <dsp:cNvSpPr/>
      </dsp:nvSpPr>
      <dsp:spPr>
        <a:xfrm>
          <a:off x="7844095" y="1598800"/>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Dimensional Verification</a:t>
          </a:r>
          <a:endParaRPr lang="en-US" sz="1200" kern="1200" dirty="0"/>
        </a:p>
        <a:p>
          <a:pPr marL="57150" lvl="1" indent="-57150" algn="l" defTabSz="400050">
            <a:lnSpc>
              <a:spcPct val="90000"/>
            </a:lnSpc>
            <a:spcBef>
              <a:spcPct val="0"/>
            </a:spcBef>
            <a:spcAft>
              <a:spcPct val="15000"/>
            </a:spcAft>
            <a:buNone/>
          </a:pPr>
          <a:r>
            <a:rPr lang="en-US" sz="900" kern="1200" dirty="0"/>
            <a:t>Caliper/micrometer check at machine</a:t>
          </a:r>
        </a:p>
        <a:p>
          <a:pPr marL="57150" lvl="1" indent="-57150" algn="l" defTabSz="400050">
            <a:lnSpc>
              <a:spcPct val="90000"/>
            </a:lnSpc>
            <a:spcBef>
              <a:spcPct val="0"/>
            </a:spcBef>
            <a:spcAft>
              <a:spcPct val="15000"/>
            </a:spcAft>
            <a:buNone/>
          </a:pPr>
          <a:r>
            <a:rPr lang="en-US" sz="900" i="1" kern="1200" dirty="0"/>
            <a:t>Overproduction (redundant—caught at QC anyway)</a:t>
          </a:r>
          <a:r>
            <a:rPr lang="en-US" sz="900" kern="1200" dirty="0"/>
            <a:t> </a:t>
          </a:r>
        </a:p>
      </dsp:txBody>
      <dsp:txXfrm>
        <a:off x="7844095" y="1598800"/>
        <a:ext cx="1922896" cy="1153737"/>
      </dsp:txXfrm>
    </dsp:sp>
    <dsp:sp modelId="{4B3B4361-3D1E-4A8B-BF58-16521D507AD3}">
      <dsp:nvSpPr>
        <dsp:cNvPr id="0" name=""/>
        <dsp:cNvSpPr/>
      </dsp:nvSpPr>
      <dsp:spPr>
        <a:xfrm>
          <a:off x="2669704" y="3725953"/>
          <a:ext cx="411666" cy="91440"/>
        </a:xfrm>
        <a:custGeom>
          <a:avLst/>
          <a:gdLst/>
          <a:ahLst/>
          <a:cxnLst/>
          <a:rect l="0" t="0" r="0" b="0"/>
          <a:pathLst>
            <a:path>
              <a:moveTo>
                <a:pt x="0" y="45720"/>
              </a:moveTo>
              <a:lnTo>
                <a:pt x="41166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4480" y="3769461"/>
        <a:ext cx="22113" cy="4422"/>
      </dsp:txXfrm>
    </dsp:sp>
    <dsp:sp modelId="{5F5AC2EC-3421-4E7E-B90D-B6187C0BF752}">
      <dsp:nvSpPr>
        <dsp:cNvPr id="0" name=""/>
        <dsp:cNvSpPr/>
      </dsp:nvSpPr>
      <dsp:spPr>
        <a:xfrm>
          <a:off x="748607" y="3194804"/>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Part Unload &amp; </a:t>
          </a:r>
          <a:r>
            <a:rPr lang="en-US" sz="1200" b="1" kern="1200" dirty="0" err="1"/>
            <a:t>Destack</a:t>
          </a:r>
          <a:endParaRPr lang="en-US" sz="1200" kern="1200" dirty="0"/>
        </a:p>
        <a:p>
          <a:pPr marL="57150" lvl="1" indent="-57150" algn="l" defTabSz="400050">
            <a:lnSpc>
              <a:spcPct val="90000"/>
            </a:lnSpc>
            <a:spcBef>
              <a:spcPct val="0"/>
            </a:spcBef>
            <a:spcAft>
              <a:spcPct val="15000"/>
            </a:spcAft>
            <a:buNone/>
          </a:pPr>
          <a:r>
            <a:rPr lang="en-US" sz="900" kern="1200" dirty="0"/>
            <a:t>Remove from chuck, stage for inspection</a:t>
          </a:r>
        </a:p>
        <a:p>
          <a:pPr marL="57150" lvl="1" indent="-57150" algn="l" defTabSz="400050">
            <a:lnSpc>
              <a:spcPct val="90000"/>
            </a:lnSpc>
            <a:spcBef>
              <a:spcPct val="0"/>
            </a:spcBef>
            <a:spcAft>
              <a:spcPct val="15000"/>
            </a:spcAft>
            <a:buNone/>
          </a:pPr>
          <a:r>
            <a:rPr lang="en-US" sz="900" i="1" kern="1200" dirty="0"/>
            <a:t>WASTE: Motion (parts travel 30 feet to staging)</a:t>
          </a:r>
          <a:endParaRPr lang="en-US" sz="900" kern="1200" dirty="0"/>
        </a:p>
      </dsp:txBody>
      <dsp:txXfrm>
        <a:off x="748607" y="3194804"/>
        <a:ext cx="1922896" cy="1153737"/>
      </dsp:txXfrm>
    </dsp:sp>
    <dsp:sp modelId="{2F38EC31-E2D9-4FF0-87FB-E53C4FA760F8}">
      <dsp:nvSpPr>
        <dsp:cNvPr id="0" name=""/>
        <dsp:cNvSpPr/>
      </dsp:nvSpPr>
      <dsp:spPr>
        <a:xfrm>
          <a:off x="3113770" y="3194804"/>
          <a:ext cx="1922896" cy="11537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marL="0" lvl="0" indent="0" algn="l" defTabSz="533400">
            <a:lnSpc>
              <a:spcPct val="90000"/>
            </a:lnSpc>
            <a:spcBef>
              <a:spcPct val="0"/>
            </a:spcBef>
            <a:spcAft>
              <a:spcPct val="35000"/>
            </a:spcAft>
            <a:buNone/>
          </a:pPr>
          <a:r>
            <a:rPr lang="en-US" sz="1200" b="1" kern="1200" dirty="0"/>
            <a:t>Changeover Setup</a:t>
          </a:r>
          <a:endParaRPr lang="en-US" sz="1200" kern="1200" dirty="0"/>
        </a:p>
        <a:p>
          <a:pPr marL="57150" lvl="1" indent="-57150" algn="l" defTabSz="400050">
            <a:lnSpc>
              <a:spcPct val="90000"/>
            </a:lnSpc>
            <a:spcBef>
              <a:spcPct val="0"/>
            </a:spcBef>
            <a:spcAft>
              <a:spcPct val="15000"/>
            </a:spcAft>
            <a:buNone/>
          </a:pPr>
          <a:r>
            <a:rPr lang="en-US" sz="900" kern="1200" dirty="0"/>
            <a:t>Clean machine, swap fixtures for next job</a:t>
          </a:r>
        </a:p>
        <a:p>
          <a:pPr marL="57150" lvl="1" indent="-57150" algn="l" defTabSz="400050">
            <a:lnSpc>
              <a:spcPct val="90000"/>
            </a:lnSpc>
            <a:spcBef>
              <a:spcPct val="0"/>
            </a:spcBef>
            <a:spcAft>
              <a:spcPct val="15000"/>
            </a:spcAft>
            <a:buNone/>
          </a:pPr>
          <a:r>
            <a:rPr lang="en-US" sz="900" i="1" kern="1200" dirty="0"/>
            <a:t>Transportation + Changeover (75-minute avg)</a:t>
          </a:r>
          <a:r>
            <a:rPr lang="en-US" sz="900" kern="1200" dirty="0"/>
            <a:t> </a:t>
          </a:r>
        </a:p>
      </dsp:txBody>
      <dsp:txXfrm>
        <a:off x="3113770" y="3194804"/>
        <a:ext cx="1922896" cy="11537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92D2B2-DA13-4B3A-BED9-BBB45F9B338F}">
      <dsp:nvSpPr>
        <dsp:cNvPr id="0" name=""/>
        <dsp:cNvSpPr/>
      </dsp:nvSpPr>
      <dsp:spPr>
        <a:xfrm>
          <a:off x="8948363"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a:t>Why 5</a:t>
          </a:r>
          <a:endParaRPr lang="en-US" sz="2300" kern="1200" dirty="0"/>
        </a:p>
      </dsp:txBody>
      <dsp:txXfrm>
        <a:off x="8948363" y="0"/>
        <a:ext cx="1230187" cy="1305401"/>
      </dsp:txXfrm>
    </dsp:sp>
    <dsp:sp modelId="{D932BA0C-4401-46F7-8460-769DC10F049D}">
      <dsp:nvSpPr>
        <dsp:cNvPr id="0" name=""/>
        <dsp:cNvSpPr/>
      </dsp:nvSpPr>
      <dsp:spPr>
        <a:xfrm>
          <a:off x="7513144"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Why 4</a:t>
          </a:r>
        </a:p>
      </dsp:txBody>
      <dsp:txXfrm>
        <a:off x="7513144" y="0"/>
        <a:ext cx="1230187" cy="1305401"/>
      </dsp:txXfrm>
    </dsp:sp>
    <dsp:sp modelId="{B4925CEF-4381-4EE7-B100-A8E823FCB7C4}">
      <dsp:nvSpPr>
        <dsp:cNvPr id="0" name=""/>
        <dsp:cNvSpPr/>
      </dsp:nvSpPr>
      <dsp:spPr>
        <a:xfrm>
          <a:off x="6077925"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Why 3</a:t>
          </a:r>
        </a:p>
      </dsp:txBody>
      <dsp:txXfrm>
        <a:off x="6077925" y="0"/>
        <a:ext cx="1230187" cy="1305401"/>
      </dsp:txXfrm>
    </dsp:sp>
    <dsp:sp modelId="{0EFA14FE-CB08-4408-AD26-5E610D8C5FF3}">
      <dsp:nvSpPr>
        <dsp:cNvPr id="0" name=""/>
        <dsp:cNvSpPr/>
      </dsp:nvSpPr>
      <dsp:spPr>
        <a:xfrm>
          <a:off x="4642706"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Why 2</a:t>
          </a:r>
        </a:p>
      </dsp:txBody>
      <dsp:txXfrm>
        <a:off x="4642706" y="0"/>
        <a:ext cx="1230187" cy="1305401"/>
      </dsp:txXfrm>
    </dsp:sp>
    <dsp:sp modelId="{D1BCBDE1-0ED8-416A-BF74-F6842C55F80C}">
      <dsp:nvSpPr>
        <dsp:cNvPr id="0" name=""/>
        <dsp:cNvSpPr/>
      </dsp:nvSpPr>
      <dsp:spPr>
        <a:xfrm>
          <a:off x="3207486"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Why 1</a:t>
          </a:r>
        </a:p>
      </dsp:txBody>
      <dsp:txXfrm>
        <a:off x="3207486" y="0"/>
        <a:ext cx="1230187" cy="1305401"/>
      </dsp:txXfrm>
    </dsp:sp>
    <dsp:sp modelId="{291C281D-FE56-4C3B-8C52-BE8E021D7D0A}">
      <dsp:nvSpPr>
        <dsp:cNvPr id="0" name=""/>
        <dsp:cNvSpPr/>
      </dsp:nvSpPr>
      <dsp:spPr>
        <a:xfrm>
          <a:off x="1772267"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Failure Mode</a:t>
          </a:r>
        </a:p>
      </dsp:txBody>
      <dsp:txXfrm>
        <a:off x="1772267" y="0"/>
        <a:ext cx="1230187" cy="1305401"/>
      </dsp:txXfrm>
    </dsp:sp>
    <dsp:sp modelId="{636C335D-8E59-49B4-9FB3-8E96DD73277A}">
      <dsp:nvSpPr>
        <dsp:cNvPr id="0" name=""/>
        <dsp:cNvSpPr/>
      </dsp:nvSpPr>
      <dsp:spPr>
        <a:xfrm>
          <a:off x="337048" y="0"/>
          <a:ext cx="1230187"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Core Issue</a:t>
          </a:r>
        </a:p>
      </dsp:txBody>
      <dsp:txXfrm>
        <a:off x="337048" y="0"/>
        <a:ext cx="1230187" cy="1305401"/>
      </dsp:txXfrm>
    </dsp:sp>
    <dsp:sp modelId="{600894DF-240B-4E42-AA1B-B47E79356607}">
      <dsp:nvSpPr>
        <dsp:cNvPr id="0" name=""/>
        <dsp:cNvSpPr/>
      </dsp:nvSpPr>
      <dsp:spPr>
        <a:xfrm>
          <a:off x="439564"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Defects at final CNC</a:t>
          </a:r>
        </a:p>
      </dsp:txBody>
      <dsp:txXfrm>
        <a:off x="454577" y="2500066"/>
        <a:ext cx="995130" cy="482552"/>
      </dsp:txXfrm>
    </dsp:sp>
    <dsp:sp modelId="{F75C0F6E-AFA6-4A3D-91C9-7CEDFF2775F6}">
      <dsp:nvSpPr>
        <dsp:cNvPr id="0" name=""/>
        <dsp:cNvSpPr/>
      </dsp:nvSpPr>
      <dsp:spPr>
        <a:xfrm rot="17350740">
          <a:off x="1045647" y="2141276"/>
          <a:ext cx="1248209" cy="21203"/>
        </a:xfrm>
        <a:custGeom>
          <a:avLst/>
          <a:gdLst/>
          <a:ahLst/>
          <a:cxnLst/>
          <a:rect l="0" t="0" r="0" b="0"/>
          <a:pathLst>
            <a:path>
              <a:moveTo>
                <a:pt x="0" y="10601"/>
              </a:moveTo>
              <a:lnTo>
                <a:pt x="1248209" y="1060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38546" y="2120672"/>
        <a:ext cx="62410" cy="62410"/>
      </dsp:txXfrm>
    </dsp:sp>
    <dsp:sp modelId="{8AFB51C7-940E-4CB7-86EA-CFB37A0F4A99}">
      <dsp:nvSpPr>
        <dsp:cNvPr id="0" name=""/>
        <dsp:cNvSpPr/>
      </dsp:nvSpPr>
      <dsp:spPr>
        <a:xfrm>
          <a:off x="1874783"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WORKPIECE SLIP IN CHUCK (RPN: 288)</a:t>
          </a:r>
        </a:p>
      </dsp:txBody>
      <dsp:txXfrm>
        <a:off x="1889796" y="1321136"/>
        <a:ext cx="995130" cy="482552"/>
      </dsp:txXfrm>
    </dsp:sp>
    <dsp:sp modelId="{CD59815D-6D51-42A6-A607-3045AFB6A364}">
      <dsp:nvSpPr>
        <dsp:cNvPr id="0" name=""/>
        <dsp:cNvSpPr/>
      </dsp:nvSpPr>
      <dsp:spPr>
        <a:xfrm>
          <a:off x="2899939" y="155181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4719" y="1552161"/>
        <a:ext cx="20503" cy="20503"/>
      </dsp:txXfrm>
    </dsp:sp>
    <dsp:sp modelId="{70587DC0-FCC7-4777-BB6F-45875C73E7B9}">
      <dsp:nvSpPr>
        <dsp:cNvPr id="0" name=""/>
        <dsp:cNvSpPr/>
      </dsp:nvSpPr>
      <dsp:spPr>
        <a:xfrm>
          <a:off x="3310002"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Clamping pressure lost</a:t>
          </a:r>
        </a:p>
      </dsp:txBody>
      <dsp:txXfrm>
        <a:off x="3325015" y="1321136"/>
        <a:ext cx="995130" cy="482552"/>
      </dsp:txXfrm>
    </dsp:sp>
    <dsp:sp modelId="{00839DFA-2461-4D45-B1DD-4E9051F64BCC}">
      <dsp:nvSpPr>
        <dsp:cNvPr id="0" name=""/>
        <dsp:cNvSpPr/>
      </dsp:nvSpPr>
      <dsp:spPr>
        <a:xfrm>
          <a:off x="4335159" y="155181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29938" y="1552161"/>
        <a:ext cx="20503" cy="20503"/>
      </dsp:txXfrm>
    </dsp:sp>
    <dsp:sp modelId="{6F822089-D51D-4D66-9C56-7669203446EF}">
      <dsp:nvSpPr>
        <dsp:cNvPr id="0" name=""/>
        <dsp:cNvSpPr/>
      </dsp:nvSpPr>
      <dsp:spPr>
        <a:xfrm>
          <a:off x="4745221"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Chuck jaws worn</a:t>
          </a:r>
        </a:p>
      </dsp:txBody>
      <dsp:txXfrm>
        <a:off x="4760234" y="1321136"/>
        <a:ext cx="995130" cy="482552"/>
      </dsp:txXfrm>
    </dsp:sp>
    <dsp:sp modelId="{33D3B84B-E833-42E7-B4BA-BDE395D8B285}">
      <dsp:nvSpPr>
        <dsp:cNvPr id="0" name=""/>
        <dsp:cNvSpPr/>
      </dsp:nvSpPr>
      <dsp:spPr>
        <a:xfrm>
          <a:off x="5770378" y="155181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65158" y="1552161"/>
        <a:ext cx="20503" cy="20503"/>
      </dsp:txXfrm>
    </dsp:sp>
    <dsp:sp modelId="{F4E578F0-348C-42E4-A5DC-D2A7619322BA}">
      <dsp:nvSpPr>
        <dsp:cNvPr id="0" name=""/>
        <dsp:cNvSpPr/>
      </dsp:nvSpPr>
      <dsp:spPr>
        <a:xfrm>
          <a:off x="6180440"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replacement schedule exists</a:t>
          </a:r>
        </a:p>
      </dsp:txBody>
      <dsp:txXfrm>
        <a:off x="6195453" y="1321136"/>
        <a:ext cx="995130" cy="482552"/>
      </dsp:txXfrm>
    </dsp:sp>
    <dsp:sp modelId="{BD88F371-C132-4AEB-A26C-7EF7A8F0AEF3}">
      <dsp:nvSpPr>
        <dsp:cNvPr id="0" name=""/>
        <dsp:cNvSpPr/>
      </dsp:nvSpPr>
      <dsp:spPr>
        <a:xfrm>
          <a:off x="7205597" y="155181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00377" y="1552161"/>
        <a:ext cx="20503" cy="20503"/>
      </dsp:txXfrm>
    </dsp:sp>
    <dsp:sp modelId="{500A18D6-D4D9-4EE7-9DEF-63177A86AE3B}">
      <dsp:nvSpPr>
        <dsp:cNvPr id="0" name=""/>
        <dsp:cNvSpPr/>
      </dsp:nvSpPr>
      <dsp:spPr>
        <a:xfrm>
          <a:off x="7615660"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Reactive maintenance culture</a:t>
          </a:r>
        </a:p>
      </dsp:txBody>
      <dsp:txXfrm>
        <a:off x="7630673" y="1321136"/>
        <a:ext cx="995130" cy="482552"/>
      </dsp:txXfrm>
    </dsp:sp>
    <dsp:sp modelId="{880F4D46-BA7F-496F-AF21-0426CE7A3395}">
      <dsp:nvSpPr>
        <dsp:cNvPr id="0" name=""/>
        <dsp:cNvSpPr/>
      </dsp:nvSpPr>
      <dsp:spPr>
        <a:xfrm>
          <a:off x="8640816" y="155181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835596" y="1552161"/>
        <a:ext cx="20503" cy="20503"/>
      </dsp:txXfrm>
    </dsp:sp>
    <dsp:sp modelId="{59E2169D-3F98-4C1B-81D2-DE9E5654DE6B}">
      <dsp:nvSpPr>
        <dsp:cNvPr id="0" name=""/>
        <dsp:cNvSpPr/>
      </dsp:nvSpPr>
      <dsp:spPr>
        <a:xfrm>
          <a:off x="9050879" y="130612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predictive monitoring system</a:t>
          </a:r>
        </a:p>
      </dsp:txBody>
      <dsp:txXfrm>
        <a:off x="9065892" y="1321136"/>
        <a:ext cx="995130" cy="482552"/>
      </dsp:txXfrm>
    </dsp:sp>
    <dsp:sp modelId="{F2543CC7-349C-468D-958C-9BD29C587F2A}">
      <dsp:nvSpPr>
        <dsp:cNvPr id="0" name=""/>
        <dsp:cNvSpPr/>
      </dsp:nvSpPr>
      <dsp:spPr>
        <a:xfrm rot="18289469">
          <a:off x="1310718" y="2436008"/>
          <a:ext cx="718067" cy="21203"/>
        </a:xfrm>
        <a:custGeom>
          <a:avLst/>
          <a:gdLst/>
          <a:ahLst/>
          <a:cxnLst/>
          <a:rect l="0" t="0" r="0" b="0"/>
          <a:pathLst>
            <a:path>
              <a:moveTo>
                <a:pt x="0" y="10601"/>
              </a:moveTo>
              <a:lnTo>
                <a:pt x="718067" y="1060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51800" y="2428658"/>
        <a:ext cx="35903" cy="35903"/>
      </dsp:txXfrm>
    </dsp:sp>
    <dsp:sp modelId="{60A743C2-5ADB-40BB-8260-3D1910626DB0}">
      <dsp:nvSpPr>
        <dsp:cNvPr id="0" name=""/>
        <dsp:cNvSpPr/>
      </dsp:nvSpPr>
      <dsp:spPr>
        <a:xfrm>
          <a:off x="1874783"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Tool Chatter (RPN: 392)</a:t>
          </a:r>
        </a:p>
      </dsp:txBody>
      <dsp:txXfrm>
        <a:off x="1889796" y="1910601"/>
        <a:ext cx="995130" cy="482552"/>
      </dsp:txXfrm>
    </dsp:sp>
    <dsp:sp modelId="{1A21FEFE-5317-469C-AE0C-94445057E807}">
      <dsp:nvSpPr>
        <dsp:cNvPr id="0" name=""/>
        <dsp:cNvSpPr/>
      </dsp:nvSpPr>
      <dsp:spPr>
        <a:xfrm>
          <a:off x="2899939" y="214127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4719" y="2141626"/>
        <a:ext cx="20503" cy="20503"/>
      </dsp:txXfrm>
    </dsp:sp>
    <dsp:sp modelId="{AF252DF1-11CE-4563-852D-FA33C5DDDC1C}">
      <dsp:nvSpPr>
        <dsp:cNvPr id="0" name=""/>
        <dsp:cNvSpPr/>
      </dsp:nvSpPr>
      <dsp:spPr>
        <a:xfrm>
          <a:off x="3310002"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Spindle runout excessive</a:t>
          </a:r>
        </a:p>
      </dsp:txBody>
      <dsp:txXfrm>
        <a:off x="3325015" y="1910601"/>
        <a:ext cx="995130" cy="482552"/>
      </dsp:txXfrm>
    </dsp:sp>
    <dsp:sp modelId="{F272ACF7-4CC5-40C5-B4F0-27A9EDC546E0}">
      <dsp:nvSpPr>
        <dsp:cNvPr id="0" name=""/>
        <dsp:cNvSpPr/>
      </dsp:nvSpPr>
      <dsp:spPr>
        <a:xfrm>
          <a:off x="4335159" y="214127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29938" y="2141626"/>
        <a:ext cx="20503" cy="20503"/>
      </dsp:txXfrm>
    </dsp:sp>
    <dsp:sp modelId="{3B85950B-E047-4713-B968-A2CA5B234D53}">
      <dsp:nvSpPr>
        <dsp:cNvPr id="0" name=""/>
        <dsp:cNvSpPr/>
      </dsp:nvSpPr>
      <dsp:spPr>
        <a:xfrm>
          <a:off x="4745221"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Bearings not inspected</a:t>
          </a:r>
        </a:p>
      </dsp:txBody>
      <dsp:txXfrm>
        <a:off x="4760234" y="1910601"/>
        <a:ext cx="995130" cy="482552"/>
      </dsp:txXfrm>
    </dsp:sp>
    <dsp:sp modelId="{82503F9A-0F82-4E5A-A99C-FC41A2ED55A0}">
      <dsp:nvSpPr>
        <dsp:cNvPr id="0" name=""/>
        <dsp:cNvSpPr/>
      </dsp:nvSpPr>
      <dsp:spPr>
        <a:xfrm>
          <a:off x="5770378" y="214127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65158" y="2141626"/>
        <a:ext cx="20503" cy="20503"/>
      </dsp:txXfrm>
    </dsp:sp>
    <dsp:sp modelId="{874EEEF1-ED48-4B0D-955D-69BC17A9A640}">
      <dsp:nvSpPr>
        <dsp:cNvPr id="0" name=""/>
        <dsp:cNvSpPr/>
      </dsp:nvSpPr>
      <dsp:spPr>
        <a:xfrm>
          <a:off x="6180440"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PM interval defined</a:t>
          </a:r>
        </a:p>
      </dsp:txBody>
      <dsp:txXfrm>
        <a:off x="6195453" y="1910601"/>
        <a:ext cx="995130" cy="482552"/>
      </dsp:txXfrm>
    </dsp:sp>
    <dsp:sp modelId="{F8315A8E-6A82-4614-AE80-D78589F2EEA5}">
      <dsp:nvSpPr>
        <dsp:cNvPr id="0" name=""/>
        <dsp:cNvSpPr/>
      </dsp:nvSpPr>
      <dsp:spPr>
        <a:xfrm>
          <a:off x="7205597" y="214127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00377" y="2141626"/>
        <a:ext cx="20503" cy="20503"/>
      </dsp:txXfrm>
    </dsp:sp>
    <dsp:sp modelId="{6914B92A-053F-4C2B-B2C9-BE9F41CF6E66}">
      <dsp:nvSpPr>
        <dsp:cNvPr id="0" name=""/>
        <dsp:cNvSpPr/>
      </dsp:nvSpPr>
      <dsp:spPr>
        <a:xfrm>
          <a:off x="7615660"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Spindle life unknown</a:t>
          </a:r>
        </a:p>
      </dsp:txBody>
      <dsp:txXfrm>
        <a:off x="7630673" y="1910601"/>
        <a:ext cx="995130" cy="482552"/>
      </dsp:txXfrm>
    </dsp:sp>
    <dsp:sp modelId="{EDC073DE-810F-4DC0-B189-9D353C4121B5}">
      <dsp:nvSpPr>
        <dsp:cNvPr id="0" name=""/>
        <dsp:cNvSpPr/>
      </dsp:nvSpPr>
      <dsp:spPr>
        <a:xfrm>
          <a:off x="8640816" y="214127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835596" y="2141626"/>
        <a:ext cx="20503" cy="20503"/>
      </dsp:txXfrm>
    </dsp:sp>
    <dsp:sp modelId="{AE98E344-AEFE-4A7C-9B10-F4718F67D274}">
      <dsp:nvSpPr>
        <dsp:cNvPr id="0" name=""/>
        <dsp:cNvSpPr/>
      </dsp:nvSpPr>
      <dsp:spPr>
        <a:xfrm>
          <a:off x="9050879" y="189558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maintenance data system</a:t>
          </a:r>
        </a:p>
      </dsp:txBody>
      <dsp:txXfrm>
        <a:off x="9065892" y="1910601"/>
        <a:ext cx="995130" cy="482552"/>
      </dsp:txXfrm>
    </dsp:sp>
    <dsp:sp modelId="{F2CADA49-C0AC-436B-8CD1-6132E728BDAF}">
      <dsp:nvSpPr>
        <dsp:cNvPr id="0" name=""/>
        <dsp:cNvSpPr/>
      </dsp:nvSpPr>
      <dsp:spPr>
        <a:xfrm>
          <a:off x="1464720"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59500" y="2731091"/>
        <a:ext cx="20503" cy="20503"/>
      </dsp:txXfrm>
    </dsp:sp>
    <dsp:sp modelId="{E4070A5C-D596-4B2E-ADC9-B03AEB64BFE8}">
      <dsp:nvSpPr>
        <dsp:cNvPr id="0" name=""/>
        <dsp:cNvSpPr/>
      </dsp:nvSpPr>
      <dsp:spPr>
        <a:xfrm>
          <a:off x="1874783"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Missed Chatter Detection (RPN: 315)</a:t>
          </a:r>
        </a:p>
      </dsp:txBody>
      <dsp:txXfrm>
        <a:off x="1889796" y="2500066"/>
        <a:ext cx="995130" cy="482552"/>
      </dsp:txXfrm>
    </dsp:sp>
    <dsp:sp modelId="{4197DB88-7D61-4833-8C29-B80AB982B38D}">
      <dsp:nvSpPr>
        <dsp:cNvPr id="0" name=""/>
        <dsp:cNvSpPr/>
      </dsp:nvSpPr>
      <dsp:spPr>
        <a:xfrm>
          <a:off x="2899939"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4719" y="2731091"/>
        <a:ext cx="20503" cy="20503"/>
      </dsp:txXfrm>
    </dsp:sp>
    <dsp:sp modelId="{0FFEC5D2-CA6E-48EC-BE05-711145CE091B}">
      <dsp:nvSpPr>
        <dsp:cNvPr id="0" name=""/>
        <dsp:cNvSpPr/>
      </dsp:nvSpPr>
      <dsp:spPr>
        <a:xfrm>
          <a:off x="3310002"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Shop noise masks alarm</a:t>
          </a:r>
        </a:p>
      </dsp:txBody>
      <dsp:txXfrm>
        <a:off x="3325015" y="2500066"/>
        <a:ext cx="995130" cy="482552"/>
      </dsp:txXfrm>
    </dsp:sp>
    <dsp:sp modelId="{5FDE5739-AFD0-4195-98E6-3A27F8C4E106}">
      <dsp:nvSpPr>
        <dsp:cNvPr id="0" name=""/>
        <dsp:cNvSpPr/>
      </dsp:nvSpPr>
      <dsp:spPr>
        <a:xfrm>
          <a:off x="4335159"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29938" y="2731091"/>
        <a:ext cx="20503" cy="20503"/>
      </dsp:txXfrm>
    </dsp:sp>
    <dsp:sp modelId="{293F172A-8726-4F5A-9CE4-1EB4679CCF93}">
      <dsp:nvSpPr>
        <dsp:cNvPr id="0" name=""/>
        <dsp:cNvSpPr/>
      </dsp:nvSpPr>
      <dsp:spPr>
        <a:xfrm>
          <a:off x="4745221"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acoustic warning system</a:t>
          </a:r>
        </a:p>
      </dsp:txBody>
      <dsp:txXfrm>
        <a:off x="4760234" y="2500066"/>
        <a:ext cx="995130" cy="482552"/>
      </dsp:txXfrm>
    </dsp:sp>
    <dsp:sp modelId="{09420582-4EF6-450A-980F-4BF109603C03}">
      <dsp:nvSpPr>
        <dsp:cNvPr id="0" name=""/>
        <dsp:cNvSpPr/>
      </dsp:nvSpPr>
      <dsp:spPr>
        <a:xfrm>
          <a:off x="5770378"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65158" y="2731091"/>
        <a:ext cx="20503" cy="20503"/>
      </dsp:txXfrm>
    </dsp:sp>
    <dsp:sp modelId="{510B6D87-BA6C-4E87-95E7-7504575819CC}">
      <dsp:nvSpPr>
        <dsp:cNvPr id="0" name=""/>
        <dsp:cNvSpPr/>
      </dsp:nvSpPr>
      <dsp:spPr>
        <a:xfrm>
          <a:off x="6180440"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Budget prioritizes production</a:t>
          </a:r>
        </a:p>
      </dsp:txBody>
      <dsp:txXfrm>
        <a:off x="6195453" y="2500066"/>
        <a:ext cx="995130" cy="482552"/>
      </dsp:txXfrm>
    </dsp:sp>
    <dsp:sp modelId="{D3FA4754-51C3-481E-A771-96941FB7983C}">
      <dsp:nvSpPr>
        <dsp:cNvPr id="0" name=""/>
        <dsp:cNvSpPr/>
      </dsp:nvSpPr>
      <dsp:spPr>
        <a:xfrm>
          <a:off x="7205597"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00377" y="2731091"/>
        <a:ext cx="20503" cy="20503"/>
      </dsp:txXfrm>
    </dsp:sp>
    <dsp:sp modelId="{52E29DE8-41FC-48ED-A3E3-06DA812A7BFF}">
      <dsp:nvSpPr>
        <dsp:cNvPr id="0" name=""/>
        <dsp:cNvSpPr/>
      </dsp:nvSpPr>
      <dsp:spPr>
        <a:xfrm>
          <a:off x="7615660"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visibility to defect cost</a:t>
          </a:r>
        </a:p>
      </dsp:txBody>
      <dsp:txXfrm>
        <a:off x="7630673" y="2500066"/>
        <a:ext cx="995130" cy="482552"/>
      </dsp:txXfrm>
    </dsp:sp>
    <dsp:sp modelId="{1C07A31C-1DB3-43E3-A7BA-474922137538}">
      <dsp:nvSpPr>
        <dsp:cNvPr id="0" name=""/>
        <dsp:cNvSpPr/>
      </dsp:nvSpPr>
      <dsp:spPr>
        <a:xfrm>
          <a:off x="8640816" y="273074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835596" y="2731091"/>
        <a:ext cx="20503" cy="20503"/>
      </dsp:txXfrm>
    </dsp:sp>
    <dsp:sp modelId="{EBCA2210-6583-4FF2-A070-A8673436211C}">
      <dsp:nvSpPr>
        <dsp:cNvPr id="0" name=""/>
        <dsp:cNvSpPr/>
      </dsp:nvSpPr>
      <dsp:spPr>
        <a:xfrm>
          <a:off x="9050879" y="248505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monthly KPI dashboard</a:t>
          </a:r>
        </a:p>
      </dsp:txBody>
      <dsp:txXfrm>
        <a:off x="9065892" y="2500066"/>
        <a:ext cx="995130" cy="482552"/>
      </dsp:txXfrm>
    </dsp:sp>
    <dsp:sp modelId="{FF3773CC-C6BF-40CF-A604-E0F3D274DF48}">
      <dsp:nvSpPr>
        <dsp:cNvPr id="0" name=""/>
        <dsp:cNvSpPr/>
      </dsp:nvSpPr>
      <dsp:spPr>
        <a:xfrm rot="3310531">
          <a:off x="1310718" y="3025473"/>
          <a:ext cx="718067" cy="21203"/>
        </a:xfrm>
        <a:custGeom>
          <a:avLst/>
          <a:gdLst/>
          <a:ahLst/>
          <a:cxnLst/>
          <a:rect l="0" t="0" r="0" b="0"/>
          <a:pathLst>
            <a:path>
              <a:moveTo>
                <a:pt x="0" y="10601"/>
              </a:moveTo>
              <a:lnTo>
                <a:pt x="718067" y="1060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51800" y="3018123"/>
        <a:ext cx="35903" cy="35903"/>
      </dsp:txXfrm>
    </dsp:sp>
    <dsp:sp modelId="{8E732070-CC3E-4ED6-8F63-81BEBA4BF906}">
      <dsp:nvSpPr>
        <dsp:cNvPr id="0" name=""/>
        <dsp:cNvSpPr/>
      </dsp:nvSpPr>
      <dsp:spPr>
        <a:xfrm>
          <a:off x="1874783"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Out-of-Tolerance rough (RPN: 270)</a:t>
          </a:r>
        </a:p>
      </dsp:txBody>
      <dsp:txXfrm>
        <a:off x="1889796" y="3089531"/>
        <a:ext cx="995130" cy="482552"/>
      </dsp:txXfrm>
    </dsp:sp>
    <dsp:sp modelId="{ABFE7691-030F-4FA5-8A40-2C2BBBC00B9A}">
      <dsp:nvSpPr>
        <dsp:cNvPr id="0" name=""/>
        <dsp:cNvSpPr/>
      </dsp:nvSpPr>
      <dsp:spPr>
        <a:xfrm>
          <a:off x="2899939" y="332020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4719" y="3320556"/>
        <a:ext cx="20503" cy="20503"/>
      </dsp:txXfrm>
    </dsp:sp>
    <dsp:sp modelId="{CFEF67DC-154A-48AA-916C-45F5168B628D}">
      <dsp:nvSpPr>
        <dsp:cNvPr id="0" name=""/>
        <dsp:cNvSpPr/>
      </dsp:nvSpPr>
      <dsp:spPr>
        <a:xfrm>
          <a:off x="3310002"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Tool deflects under load</a:t>
          </a:r>
        </a:p>
      </dsp:txBody>
      <dsp:txXfrm>
        <a:off x="3325015" y="3089531"/>
        <a:ext cx="995130" cy="482552"/>
      </dsp:txXfrm>
    </dsp:sp>
    <dsp:sp modelId="{743D24AC-C230-4CBB-983E-EA5980DB2C56}">
      <dsp:nvSpPr>
        <dsp:cNvPr id="0" name=""/>
        <dsp:cNvSpPr/>
      </dsp:nvSpPr>
      <dsp:spPr>
        <a:xfrm>
          <a:off x="4335159" y="332020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29938" y="3320556"/>
        <a:ext cx="20503" cy="20503"/>
      </dsp:txXfrm>
    </dsp:sp>
    <dsp:sp modelId="{40AE0DA3-4DEA-41E4-9567-541B0CA6BF64}">
      <dsp:nvSpPr>
        <dsp:cNvPr id="0" name=""/>
        <dsp:cNvSpPr/>
      </dsp:nvSpPr>
      <dsp:spPr>
        <a:xfrm>
          <a:off x="4745221"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Feed rate too aggressive</a:t>
          </a:r>
        </a:p>
      </dsp:txBody>
      <dsp:txXfrm>
        <a:off x="4760234" y="3089531"/>
        <a:ext cx="995130" cy="482552"/>
      </dsp:txXfrm>
    </dsp:sp>
    <dsp:sp modelId="{7E923766-1BB8-46AC-BDC9-D7CA3EEF3D5F}">
      <dsp:nvSpPr>
        <dsp:cNvPr id="0" name=""/>
        <dsp:cNvSpPr/>
      </dsp:nvSpPr>
      <dsp:spPr>
        <a:xfrm>
          <a:off x="5770378" y="332020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65158" y="3320556"/>
        <a:ext cx="20503" cy="20503"/>
      </dsp:txXfrm>
    </dsp:sp>
    <dsp:sp modelId="{DD8E0525-373D-4091-9A7D-46D5E69E5335}">
      <dsp:nvSpPr>
        <dsp:cNvPr id="0" name=""/>
        <dsp:cNvSpPr/>
      </dsp:nvSpPr>
      <dsp:spPr>
        <a:xfrm>
          <a:off x="6180440"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load monitoring</a:t>
          </a:r>
        </a:p>
      </dsp:txBody>
      <dsp:txXfrm>
        <a:off x="6195453" y="3089531"/>
        <a:ext cx="995130" cy="482552"/>
      </dsp:txXfrm>
    </dsp:sp>
    <dsp:sp modelId="{4FBA6E8E-44A3-41B3-8A83-90A160BF0B91}">
      <dsp:nvSpPr>
        <dsp:cNvPr id="0" name=""/>
        <dsp:cNvSpPr/>
      </dsp:nvSpPr>
      <dsp:spPr>
        <a:xfrm>
          <a:off x="7205597" y="332020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00377" y="3320556"/>
        <a:ext cx="20503" cy="20503"/>
      </dsp:txXfrm>
    </dsp:sp>
    <dsp:sp modelId="{2A09C9BD-9AB3-4316-A822-069C1FE97F43}">
      <dsp:nvSpPr>
        <dsp:cNvPr id="0" name=""/>
        <dsp:cNvSpPr/>
      </dsp:nvSpPr>
      <dsp:spPr>
        <a:xfrm>
          <a:off x="7615660"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spindle load sensor</a:t>
          </a:r>
        </a:p>
      </dsp:txBody>
      <dsp:txXfrm>
        <a:off x="7630673" y="3089531"/>
        <a:ext cx="995130" cy="482552"/>
      </dsp:txXfrm>
    </dsp:sp>
    <dsp:sp modelId="{BA22DE3D-828A-4B33-8764-574D39FDDA68}">
      <dsp:nvSpPr>
        <dsp:cNvPr id="0" name=""/>
        <dsp:cNvSpPr/>
      </dsp:nvSpPr>
      <dsp:spPr>
        <a:xfrm>
          <a:off x="8640816" y="3320206"/>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835596" y="3320556"/>
        <a:ext cx="20503" cy="20503"/>
      </dsp:txXfrm>
    </dsp:sp>
    <dsp:sp modelId="{BFB1A74A-F08C-4B7E-A363-5C0707C443A2}">
      <dsp:nvSpPr>
        <dsp:cNvPr id="0" name=""/>
        <dsp:cNvSpPr/>
      </dsp:nvSpPr>
      <dsp:spPr>
        <a:xfrm>
          <a:off x="9050879" y="3074518"/>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Capital budget insufficient; ROI unclear</a:t>
          </a:r>
        </a:p>
      </dsp:txBody>
      <dsp:txXfrm>
        <a:off x="9065892" y="3089531"/>
        <a:ext cx="995130" cy="482552"/>
      </dsp:txXfrm>
    </dsp:sp>
    <dsp:sp modelId="{7A57919B-4F45-4786-88A0-6627639D3C76}">
      <dsp:nvSpPr>
        <dsp:cNvPr id="0" name=""/>
        <dsp:cNvSpPr/>
      </dsp:nvSpPr>
      <dsp:spPr>
        <a:xfrm rot="4249260">
          <a:off x="1045647" y="3320206"/>
          <a:ext cx="1248209" cy="21203"/>
        </a:xfrm>
        <a:custGeom>
          <a:avLst/>
          <a:gdLst/>
          <a:ahLst/>
          <a:cxnLst/>
          <a:rect l="0" t="0" r="0" b="0"/>
          <a:pathLst>
            <a:path>
              <a:moveTo>
                <a:pt x="0" y="10601"/>
              </a:moveTo>
              <a:lnTo>
                <a:pt x="1248209" y="10601"/>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638546" y="3299602"/>
        <a:ext cx="62410" cy="62410"/>
      </dsp:txXfrm>
    </dsp:sp>
    <dsp:sp modelId="{4E3F4A46-E1B1-4F52-B44D-E79349FAEBA0}">
      <dsp:nvSpPr>
        <dsp:cNvPr id="0" name=""/>
        <dsp:cNvSpPr/>
      </dsp:nvSpPr>
      <dsp:spPr>
        <a:xfrm>
          <a:off x="1874783"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Tool Breakage on Withdraw (RPN: 300)</a:t>
          </a:r>
        </a:p>
      </dsp:txBody>
      <dsp:txXfrm>
        <a:off x="1889796" y="3678996"/>
        <a:ext cx="995130" cy="482552"/>
      </dsp:txXfrm>
    </dsp:sp>
    <dsp:sp modelId="{5BBBC1CC-BD6B-42E5-A5FA-A9DF7167FD07}">
      <dsp:nvSpPr>
        <dsp:cNvPr id="0" name=""/>
        <dsp:cNvSpPr/>
      </dsp:nvSpPr>
      <dsp:spPr>
        <a:xfrm>
          <a:off x="2899939" y="390967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4719" y="3910021"/>
        <a:ext cx="20503" cy="20503"/>
      </dsp:txXfrm>
    </dsp:sp>
    <dsp:sp modelId="{F72C0697-71C7-4B54-9DB2-704F28543F1D}">
      <dsp:nvSpPr>
        <dsp:cNvPr id="0" name=""/>
        <dsp:cNvSpPr/>
      </dsp:nvSpPr>
      <dsp:spPr>
        <a:xfrm>
          <a:off x="3310002"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Collision with workpiece</a:t>
          </a:r>
        </a:p>
      </dsp:txBody>
      <dsp:txXfrm>
        <a:off x="3325015" y="3678996"/>
        <a:ext cx="995130" cy="482552"/>
      </dsp:txXfrm>
    </dsp:sp>
    <dsp:sp modelId="{F48EF6B7-10AD-4797-AA7B-85F96926405C}">
      <dsp:nvSpPr>
        <dsp:cNvPr id="0" name=""/>
        <dsp:cNvSpPr/>
      </dsp:nvSpPr>
      <dsp:spPr>
        <a:xfrm>
          <a:off x="4335159" y="390967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29938" y="3910021"/>
        <a:ext cx="20503" cy="20503"/>
      </dsp:txXfrm>
    </dsp:sp>
    <dsp:sp modelId="{63DF99C6-D9A5-4DCB-A335-7E7D5F07815C}">
      <dsp:nvSpPr>
        <dsp:cNvPr id="0" name=""/>
        <dsp:cNvSpPr/>
      </dsp:nvSpPr>
      <dsp:spPr>
        <a:xfrm>
          <a:off x="4745221"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Tool offset incorrect</a:t>
          </a:r>
        </a:p>
      </dsp:txBody>
      <dsp:txXfrm>
        <a:off x="4760234" y="3678996"/>
        <a:ext cx="995130" cy="482552"/>
      </dsp:txXfrm>
    </dsp:sp>
    <dsp:sp modelId="{246EF0D8-CD1E-47E4-97B7-F6EA4B259BFF}">
      <dsp:nvSpPr>
        <dsp:cNvPr id="0" name=""/>
        <dsp:cNvSpPr/>
      </dsp:nvSpPr>
      <dsp:spPr>
        <a:xfrm>
          <a:off x="5770378" y="390967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65158" y="3910021"/>
        <a:ext cx="20503" cy="20503"/>
      </dsp:txXfrm>
    </dsp:sp>
    <dsp:sp modelId="{48D3433F-1BE0-4D58-BD64-1478EF7C50E1}">
      <dsp:nvSpPr>
        <dsp:cNvPr id="0" name=""/>
        <dsp:cNvSpPr/>
      </dsp:nvSpPr>
      <dsp:spPr>
        <a:xfrm>
          <a:off x="6180440"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Carousel sensor drifts</a:t>
          </a:r>
        </a:p>
      </dsp:txBody>
      <dsp:txXfrm>
        <a:off x="6195453" y="3678996"/>
        <a:ext cx="995130" cy="482552"/>
      </dsp:txXfrm>
    </dsp:sp>
    <dsp:sp modelId="{AE4540DD-BC1D-4948-B426-245F29C99C6E}">
      <dsp:nvSpPr>
        <dsp:cNvPr id="0" name=""/>
        <dsp:cNvSpPr/>
      </dsp:nvSpPr>
      <dsp:spPr>
        <a:xfrm>
          <a:off x="7205597" y="390967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00377" y="3910021"/>
        <a:ext cx="20503" cy="20503"/>
      </dsp:txXfrm>
    </dsp:sp>
    <dsp:sp modelId="{53AF0FBD-6ACB-4C30-B17E-29B72F773BC0}">
      <dsp:nvSpPr>
        <dsp:cNvPr id="0" name=""/>
        <dsp:cNvSpPr/>
      </dsp:nvSpPr>
      <dsp:spPr>
        <a:xfrm>
          <a:off x="7615660"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No daily calibration routine</a:t>
          </a:r>
        </a:p>
      </dsp:txBody>
      <dsp:txXfrm>
        <a:off x="7630673" y="3678996"/>
        <a:ext cx="995130" cy="482552"/>
      </dsp:txXfrm>
    </dsp:sp>
    <dsp:sp modelId="{9A3ADD9A-8AF6-435B-8618-1D643C3BA82A}">
      <dsp:nvSpPr>
        <dsp:cNvPr id="0" name=""/>
        <dsp:cNvSpPr/>
      </dsp:nvSpPr>
      <dsp:spPr>
        <a:xfrm>
          <a:off x="8640816" y="3909671"/>
          <a:ext cx="410062" cy="21203"/>
        </a:xfrm>
        <a:custGeom>
          <a:avLst/>
          <a:gdLst/>
          <a:ahLst/>
          <a:cxnLst/>
          <a:rect l="0" t="0" r="0" b="0"/>
          <a:pathLst>
            <a:path>
              <a:moveTo>
                <a:pt x="0" y="10601"/>
              </a:moveTo>
              <a:lnTo>
                <a:pt x="410062" y="10601"/>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835596" y="3910021"/>
        <a:ext cx="20503" cy="20503"/>
      </dsp:txXfrm>
    </dsp:sp>
    <dsp:sp modelId="{1C81F4A1-1F1C-4D93-BDA0-27610F944A7E}">
      <dsp:nvSpPr>
        <dsp:cNvPr id="0" name=""/>
        <dsp:cNvSpPr/>
      </dsp:nvSpPr>
      <dsp:spPr>
        <a:xfrm>
          <a:off x="9050879" y="3663983"/>
          <a:ext cx="1025156" cy="51257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Setup SOP vague; operator variance</a:t>
          </a:r>
        </a:p>
      </dsp:txBody>
      <dsp:txXfrm>
        <a:off x="9065892" y="3678996"/>
        <a:ext cx="995130" cy="48255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D69-BCEB-06F7-54DC-D7766B601F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DA78E2-A65F-BE1F-594A-156F1FE048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6FE2ED-DCF8-0241-B3F6-5BD088110E51}"/>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F0C7B461-EB89-356C-DFD6-E79E3A34A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2CBA9-9857-F614-97FC-5153B1EC95DD}"/>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804665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F799D-0959-F4F6-784E-7D9C5BB5EC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23B596-84D8-D17E-8616-4E9441265F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476BA6-A9E2-8896-F482-9FCE3FEA9CB6}"/>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ABA40F7B-7C18-80B8-0ED8-5FD75748FF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F78C36-FE3B-BBD5-C2F3-70DC0D2F213F}"/>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4004984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D4D6C8-1ADF-1DF4-F25C-63C93DE5DD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36A128-BE35-D24C-F5E3-4942A52628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FDC42C-3A67-AB15-8376-DB80B74DE16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0B3718EC-254D-073C-21B5-23731FCA2D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292F6-B596-2AA8-E601-403F6D391B97}"/>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5302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45B25-FB87-FF3F-165B-6B41A42D7B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7D2377-20EC-50FD-1C94-5DEF46DA31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62395A-1A58-C2F0-E6F6-1C8E24ADCF54}"/>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B844BB8D-6B29-4B16-863B-EEA1C37DE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9D3A95-894A-DC3B-44B7-91176B5C88B8}"/>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72712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452FC-6B7A-D252-88AF-2E178BB1C6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B9EF03-B25E-B968-CB75-C9B74E5A49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34090D-F2A3-FFA9-BC4C-14BCFF656C56}"/>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34579F48-6F7F-3A48-32DF-1121308B60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C6C677-37D6-705D-7E5B-D0906EFF483F}"/>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19185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8DA9-2934-EA0D-50D0-BF42E51A13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EA4FB-CFCC-5062-BE22-DC008DBA5D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50FEBF-942F-1066-8D11-9B48AE569E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FD422A-7846-C26C-9B0E-3CEC142CE4B8}"/>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0975302F-73C7-8506-47B0-E4E2C5FD70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37AD5A-3260-FF45-335E-56B3900630D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786376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9BD57-1954-DBE7-604E-449ED58286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13B671-118D-7FF1-C7CF-3FCAD3BE8A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8E452-B8D4-C7CC-0509-D919326C1F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3E7BC3-B41F-1479-2684-3F4AFA0A7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F5EAAB-7D36-7013-1A4E-158CDBFE4D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2023A-17C0-8439-D70C-AB3C40D5AF41}"/>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8" name="Footer Placeholder 7">
            <a:extLst>
              <a:ext uri="{FF2B5EF4-FFF2-40B4-BE49-F238E27FC236}">
                <a16:creationId xmlns:a16="http://schemas.microsoft.com/office/drawing/2014/main" id="{50BF2CFB-B6BF-EDCE-1906-F081149D2C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D87976-6FE0-F39C-ADCE-A5A77D861BC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60208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8A8FF-B52D-F749-A195-DA10BBE261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5BA59A-2A33-5FDB-EBB8-980187A0BB7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4" name="Footer Placeholder 3">
            <a:extLst>
              <a:ext uri="{FF2B5EF4-FFF2-40B4-BE49-F238E27FC236}">
                <a16:creationId xmlns:a16="http://schemas.microsoft.com/office/drawing/2014/main" id="{DD971629-7F12-B6A6-9DC6-09BB40DBC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FA7843-43EC-76E3-E5F1-01B49A46ED19}"/>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493013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35372A-7BB0-624B-3FE8-6DFB47BC7DA0}"/>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3" name="Footer Placeholder 2">
            <a:extLst>
              <a:ext uri="{FF2B5EF4-FFF2-40B4-BE49-F238E27FC236}">
                <a16:creationId xmlns:a16="http://schemas.microsoft.com/office/drawing/2014/main" id="{02320F83-6126-1931-B2B5-ED1D53975C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6F5FEE-1F36-BB5A-4276-07451113F973}"/>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3788109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33497-5BD4-25AC-A4C2-E5EEE8659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1BEC7E-9722-ED20-5D35-3EB00C701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A76ACD-F7FA-6E4F-08EB-BDC380F5B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B5DA82-4A42-7DA6-B710-29D54AF21D2E}"/>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8C45D67B-2920-13C1-2F64-A134CE27A9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48059B-AA75-AB01-B8AB-C8F449AEDF31}"/>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753676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99537-B9FA-E5B5-3D9F-57301EE6EA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F39FB-6AD3-224B-7D21-A8AB8E48FF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5DCE5B-3128-77B3-3657-35AC35A313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C80A5-15E3-3409-7EAF-DD053D1F89BB}"/>
              </a:ext>
            </a:extLst>
          </p:cNvPr>
          <p:cNvSpPr>
            <a:spLocks noGrp="1"/>
          </p:cNvSpPr>
          <p:nvPr>
            <p:ph type="dt" sz="half" idx="10"/>
          </p:nvPr>
        </p:nvSpPr>
        <p:spPr/>
        <p:txBody>
          <a:bodyPr/>
          <a:lstStyle/>
          <a:p>
            <a:fld id="{8CC3E207-AFA4-4541-8A67-F565AFC5982A}" type="datetimeFigureOut">
              <a:rPr lang="en-US" smtClean="0"/>
              <a:t>5/15/2026</a:t>
            </a:fld>
            <a:endParaRPr lang="en-US"/>
          </a:p>
        </p:txBody>
      </p:sp>
      <p:sp>
        <p:nvSpPr>
          <p:cNvPr id="6" name="Footer Placeholder 5">
            <a:extLst>
              <a:ext uri="{FF2B5EF4-FFF2-40B4-BE49-F238E27FC236}">
                <a16:creationId xmlns:a16="http://schemas.microsoft.com/office/drawing/2014/main" id="{466F5CEA-3D07-B778-5A1B-E1AEB3CC6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9B99E-ECC7-546A-83C8-CFF555B1F530}"/>
              </a:ext>
            </a:extLst>
          </p:cNvPr>
          <p:cNvSpPr>
            <a:spLocks noGrp="1"/>
          </p:cNvSpPr>
          <p:nvPr>
            <p:ph type="sldNum" sz="quarter" idx="12"/>
          </p:nvPr>
        </p:nvSpPr>
        <p:spPr/>
        <p:txBody>
          <a:bodyPr/>
          <a:lstStyle/>
          <a:p>
            <a:fld id="{BCB08744-654E-4319-ACF1-3F870DDE4829}" type="slidenum">
              <a:rPr lang="en-US" smtClean="0"/>
              <a:t>‹#›</a:t>
            </a:fld>
            <a:endParaRPr lang="en-US"/>
          </a:p>
        </p:txBody>
      </p:sp>
    </p:spTree>
    <p:extLst>
      <p:ext uri="{BB962C8B-B14F-4D97-AF65-F5344CB8AC3E}">
        <p14:creationId xmlns:p14="http://schemas.microsoft.com/office/powerpoint/2010/main" val="261220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CB9CF1-D604-4AA7-5313-E74501DFE5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FDED2D-7412-9E3B-C7F7-AEE80A62D0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4DCFD-0454-38C5-4C13-9CEB086844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C3E207-AFA4-4541-8A67-F565AFC5982A}" type="datetimeFigureOut">
              <a:rPr lang="en-US" smtClean="0"/>
              <a:t>5/15/2026</a:t>
            </a:fld>
            <a:endParaRPr lang="en-US"/>
          </a:p>
        </p:txBody>
      </p:sp>
      <p:sp>
        <p:nvSpPr>
          <p:cNvPr id="5" name="Footer Placeholder 4">
            <a:extLst>
              <a:ext uri="{FF2B5EF4-FFF2-40B4-BE49-F238E27FC236}">
                <a16:creationId xmlns:a16="http://schemas.microsoft.com/office/drawing/2014/main" id="{7E9F71CC-341D-E3A6-2301-01C3D8AC8C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9BFCA7B-C432-6F91-2AB5-3C4759892D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B08744-654E-4319-ACF1-3F870DDE4829}" type="slidenum">
              <a:rPr lang="en-US" smtClean="0"/>
              <a:t>‹#›</a:t>
            </a:fld>
            <a:endParaRPr lang="en-US"/>
          </a:p>
        </p:txBody>
      </p:sp>
    </p:spTree>
    <p:extLst>
      <p:ext uri="{BB962C8B-B14F-4D97-AF65-F5344CB8AC3E}">
        <p14:creationId xmlns:p14="http://schemas.microsoft.com/office/powerpoint/2010/main" val="2575145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2.svg"/><Relationship Id="rId7" Type="http://schemas.openxmlformats.org/officeDocument/2006/relationships/diagramLayout" Target="../diagrams/layout3.xml"/><Relationship Id="rId2" Type="http://schemas.openxmlformats.org/officeDocument/2006/relationships/image" Target="../media/image1.svg"/><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openxmlformats.org/officeDocument/2006/relationships/image" Target="../media/image5.svg"/><Relationship Id="rId5" Type="http://schemas.openxmlformats.org/officeDocument/2006/relationships/image" Target="../media/image4.svg"/><Relationship Id="rId10" Type="http://schemas.microsoft.com/office/2007/relationships/diagramDrawing" Target="../diagrams/drawing3.xml"/><Relationship Id="rId4" Type="http://schemas.openxmlformats.org/officeDocument/2006/relationships/image" Target="../media/image3.svg"/><Relationship Id="rId9" Type="http://schemas.openxmlformats.org/officeDocument/2006/relationships/diagramColors" Target="../diagrams/colors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03A5-4354-1677-4773-1EFC2908F86F}"/>
              </a:ext>
            </a:extLst>
          </p:cNvPr>
          <p:cNvSpPr>
            <a:spLocks noGrp="1"/>
          </p:cNvSpPr>
          <p:nvPr>
            <p:ph type="ctrTitle"/>
          </p:nvPr>
        </p:nvSpPr>
        <p:spPr/>
        <p:txBody>
          <a:bodyPr>
            <a:noAutofit/>
          </a:bodyPr>
          <a:lstStyle/>
          <a:p>
            <a:r>
              <a:rPr lang="en-US" sz="3600" dirty="0"/>
              <a:t>EVENT TOLLGATE</a:t>
            </a:r>
            <a:br>
              <a:rPr lang="en-US" sz="3600" dirty="0"/>
            </a:br>
            <a:r>
              <a:rPr lang="en-US" sz="3600" dirty="0"/>
              <a:t>Precision Dynamics</a:t>
            </a:r>
            <a:br>
              <a:rPr lang="en-US" sz="3600" dirty="0"/>
            </a:br>
            <a:r>
              <a:rPr lang="en-US" sz="3600" dirty="0"/>
              <a:t>Project for Delivery and Quality Improvement</a:t>
            </a:r>
          </a:p>
        </p:txBody>
      </p:sp>
      <p:sp>
        <p:nvSpPr>
          <p:cNvPr id="3" name="Subtitle 2">
            <a:extLst>
              <a:ext uri="{FF2B5EF4-FFF2-40B4-BE49-F238E27FC236}">
                <a16:creationId xmlns:a16="http://schemas.microsoft.com/office/drawing/2014/main" id="{DEA636FE-8051-42CB-A96A-6BB93497400A}"/>
              </a:ext>
            </a:extLst>
          </p:cNvPr>
          <p:cNvSpPr>
            <a:spLocks noGrp="1"/>
          </p:cNvSpPr>
          <p:nvPr>
            <p:ph type="subTitle" idx="1"/>
          </p:nvPr>
        </p:nvSpPr>
        <p:spPr/>
        <p:txBody>
          <a:bodyPr/>
          <a:lstStyle/>
          <a:p>
            <a:r>
              <a:rPr lang="en-US" dirty="0"/>
              <a:t>DeFranco Performance Solutions LLC</a:t>
            </a:r>
          </a:p>
        </p:txBody>
      </p:sp>
    </p:spTree>
    <p:extLst>
      <p:ext uri="{BB962C8B-B14F-4D97-AF65-F5344CB8AC3E}">
        <p14:creationId xmlns:p14="http://schemas.microsoft.com/office/powerpoint/2010/main" val="3154097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5018C-C945-ADDA-8250-2534D795F0FE}"/>
              </a:ext>
            </a:extLst>
          </p:cNvPr>
          <p:cNvSpPr>
            <a:spLocks noGrp="1"/>
          </p:cNvSpPr>
          <p:nvPr>
            <p:ph type="title"/>
          </p:nvPr>
        </p:nvSpPr>
        <p:spPr/>
        <p:txBody>
          <a:bodyPr/>
          <a:lstStyle/>
          <a:p>
            <a:r>
              <a:rPr lang="en-US" dirty="0"/>
              <a:t>Root Cause Analysis</a:t>
            </a:r>
          </a:p>
        </p:txBody>
      </p:sp>
      <p:graphicFrame>
        <p:nvGraphicFramePr>
          <p:cNvPr id="4" name="Content Placeholder 3">
            <a:extLst>
              <a:ext uri="{FF2B5EF4-FFF2-40B4-BE49-F238E27FC236}">
                <a16:creationId xmlns:a16="http://schemas.microsoft.com/office/drawing/2014/main" id="{95AB1E6D-4446-B6E0-5F3F-CEA20FDF7046}"/>
              </a:ext>
            </a:extLst>
          </p:cNvPr>
          <p:cNvGraphicFramePr>
            <a:graphicFrameLocks noGrp="1"/>
          </p:cNvGraphicFramePr>
          <p:nvPr>
            <p:ph idx="1"/>
            <p:extLst>
              <p:ext uri="{D42A27DB-BD31-4B8C-83A1-F6EECF244321}">
                <p14:modId xmlns:p14="http://schemas.microsoft.com/office/powerpoint/2010/main" val="3240982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3571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07BAA-C2BC-C102-F7BF-9924B0776779}"/>
              </a:ext>
            </a:extLst>
          </p:cNvPr>
          <p:cNvSpPr>
            <a:spLocks noGrp="1"/>
          </p:cNvSpPr>
          <p:nvPr>
            <p:ph type="title"/>
          </p:nvPr>
        </p:nvSpPr>
        <p:spPr/>
        <p:txBody>
          <a:bodyPr/>
          <a:lstStyle/>
          <a:p>
            <a:r>
              <a:rPr lang="en-US" dirty="0"/>
              <a:t>Top 10 Implementations</a:t>
            </a:r>
          </a:p>
        </p:txBody>
      </p:sp>
      <p:graphicFrame>
        <p:nvGraphicFramePr>
          <p:cNvPr id="5" name="Content Placeholder 4">
            <a:extLst>
              <a:ext uri="{FF2B5EF4-FFF2-40B4-BE49-F238E27FC236}">
                <a16:creationId xmlns:a16="http://schemas.microsoft.com/office/drawing/2014/main" id="{99CA588B-ADB9-A0D5-81BF-A4626DBB730E}"/>
              </a:ext>
            </a:extLst>
          </p:cNvPr>
          <p:cNvGraphicFramePr>
            <a:graphicFrameLocks noGrp="1"/>
          </p:cNvGraphicFramePr>
          <p:nvPr>
            <p:ph idx="1"/>
            <p:extLst>
              <p:ext uri="{D42A27DB-BD31-4B8C-83A1-F6EECF244321}">
                <p14:modId xmlns:p14="http://schemas.microsoft.com/office/powerpoint/2010/main" val="3677720954"/>
              </p:ext>
            </p:extLst>
          </p:nvPr>
        </p:nvGraphicFramePr>
        <p:xfrm>
          <a:off x="838200" y="1956017"/>
          <a:ext cx="10515600" cy="3122295"/>
        </p:xfrm>
        <a:graphic>
          <a:graphicData uri="http://schemas.openxmlformats.org/drawingml/2006/table">
            <a:tbl>
              <a:tblPr firstRow="1">
                <a:tableStyleId>{5C22544A-7EE6-4342-B048-85BDC9FD1C3A}</a:tableStyleId>
              </a:tblPr>
              <a:tblGrid>
                <a:gridCol w="7125446">
                  <a:extLst>
                    <a:ext uri="{9D8B030D-6E8A-4147-A177-3AD203B41FA5}">
                      <a16:colId xmlns:a16="http://schemas.microsoft.com/office/drawing/2014/main" val="1176715794"/>
                    </a:ext>
                  </a:extLst>
                </a:gridCol>
                <a:gridCol w="1514157">
                  <a:extLst>
                    <a:ext uri="{9D8B030D-6E8A-4147-A177-3AD203B41FA5}">
                      <a16:colId xmlns:a16="http://schemas.microsoft.com/office/drawing/2014/main" val="1230707968"/>
                    </a:ext>
                  </a:extLst>
                </a:gridCol>
                <a:gridCol w="1319321">
                  <a:extLst>
                    <a:ext uri="{9D8B030D-6E8A-4147-A177-3AD203B41FA5}">
                      <a16:colId xmlns:a16="http://schemas.microsoft.com/office/drawing/2014/main" val="2879858543"/>
                    </a:ext>
                  </a:extLst>
                </a:gridCol>
                <a:gridCol w="556676">
                  <a:extLst>
                    <a:ext uri="{9D8B030D-6E8A-4147-A177-3AD203B41FA5}">
                      <a16:colId xmlns:a16="http://schemas.microsoft.com/office/drawing/2014/main" val="4077285323"/>
                    </a:ext>
                  </a:extLst>
                </a:gridCol>
              </a:tblGrid>
              <a:tr h="190500">
                <a:tc>
                  <a:txBody>
                    <a:bodyPr/>
                    <a:lstStyle/>
                    <a:p>
                      <a:pPr algn="l" fontAlgn="b">
                        <a:buNone/>
                      </a:pPr>
                      <a:r>
                        <a:rPr lang="en-US" sz="1800" u="none" strike="noStrike">
                          <a:effectLst/>
                        </a:rPr>
                        <a:t>Initiative</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800" u="none" strike="noStrike">
                          <a:effectLst/>
                        </a:rPr>
                        <a:t>Impact (1–10)</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800" u="none" strike="noStrike">
                          <a:effectLst/>
                        </a:rPr>
                        <a:t>Effort (1–10)</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800" u="none" strike="noStrike">
                          <a:effectLst/>
                        </a:rPr>
                        <a:t>RPN</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130503230"/>
                  </a:ext>
                </a:extLst>
              </a:tr>
              <a:tr h="190500">
                <a:tc>
                  <a:txBody>
                    <a:bodyPr/>
                    <a:lstStyle/>
                    <a:p>
                      <a:pPr algn="l" fontAlgn="b">
                        <a:buNone/>
                      </a:pPr>
                      <a:r>
                        <a:rPr lang="en-US" sz="1800" u="none" strike="noStrike">
                          <a:effectLst/>
                        </a:rPr>
                        <a:t>Add in-process gauging at first depth pass</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10</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60</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6008693"/>
                  </a:ext>
                </a:extLst>
              </a:tr>
              <a:tr h="190500">
                <a:tc>
                  <a:txBody>
                    <a:bodyPr/>
                    <a:lstStyle/>
                    <a:p>
                      <a:pPr algn="l" fontAlgn="b">
                        <a:buNone/>
                      </a:pPr>
                      <a:r>
                        <a:rPr lang="en-US" sz="1800" u="none" strike="noStrike">
                          <a:effectLst/>
                        </a:rPr>
                        <a:t>Add collision detection software for tool changer</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8</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7</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56</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87319078"/>
                  </a:ext>
                </a:extLst>
              </a:tr>
              <a:tr h="190500">
                <a:tc>
                  <a:txBody>
                    <a:bodyPr/>
                    <a:lstStyle/>
                    <a:p>
                      <a:pPr algn="l" fontAlgn="b">
                        <a:buNone/>
                      </a:pPr>
                      <a:r>
                        <a:rPr lang="en-US" sz="1800" u="none" strike="noStrike">
                          <a:effectLst/>
                        </a:rPr>
                        <a:t>Program adaptive feed rate control</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8</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7</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56</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025542046"/>
                  </a:ext>
                </a:extLst>
              </a:tr>
              <a:tr h="190500">
                <a:tc>
                  <a:txBody>
                    <a:bodyPr/>
                    <a:lstStyle/>
                    <a:p>
                      <a:pPr algn="l" fontAlgn="b">
                        <a:buNone/>
                      </a:pPr>
                      <a:r>
                        <a:rPr lang="en-US" sz="1800" u="none" strike="noStrike">
                          <a:effectLst/>
                        </a:rPr>
                        <a:t>Implement tool presetter with auto-populated offset entry</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9</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54</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70915289"/>
                  </a:ext>
                </a:extLst>
              </a:tr>
              <a:tr h="190500">
                <a:tc>
                  <a:txBody>
                    <a:bodyPr/>
                    <a:lstStyle/>
                    <a:p>
                      <a:pPr algn="l" fontAlgn="b">
                        <a:buNone/>
                      </a:pPr>
                      <a:r>
                        <a:rPr lang="en-US" sz="1800" u="none" strike="noStrike">
                          <a:effectLst/>
                        </a:rPr>
                        <a:t>Use torque-verified clamping with automated pre-cycle verification</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dirty="0">
                          <a:effectLst/>
                        </a:rPr>
                        <a:t>9</a:t>
                      </a:r>
                      <a:endParaRPr lang="en-US" sz="18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54</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674305279"/>
                  </a:ext>
                </a:extLst>
              </a:tr>
              <a:tr h="190500">
                <a:tc>
                  <a:txBody>
                    <a:bodyPr/>
                    <a:lstStyle/>
                    <a:p>
                      <a:pPr algn="l" fontAlgn="b">
                        <a:buNone/>
                      </a:pPr>
                      <a:r>
                        <a:rPr lang="en-US" sz="1800" u="none" strike="noStrike">
                          <a:effectLst/>
                        </a:rPr>
                        <a:t>Install combined vibration and acoustic emission sensor</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9</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54</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360184425"/>
                  </a:ext>
                </a:extLst>
              </a:tr>
              <a:tr h="190500">
                <a:tc>
                  <a:txBody>
                    <a:bodyPr/>
                    <a:lstStyle/>
                    <a:p>
                      <a:pPr algn="l" fontAlgn="b">
                        <a:buNone/>
                      </a:pPr>
                      <a:r>
                        <a:rPr lang="en-US" sz="1800" u="none" strike="noStrike" dirty="0">
                          <a:effectLst/>
                        </a:rPr>
                        <a:t>Replace worn spindle bearings (highest RPN: 392)</a:t>
                      </a:r>
                      <a:endParaRPr lang="en-US" sz="18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10</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50</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78083054"/>
                  </a:ext>
                </a:extLst>
              </a:tr>
              <a:tr h="190500">
                <a:tc>
                  <a:txBody>
                    <a:bodyPr/>
                    <a:lstStyle/>
                    <a:p>
                      <a:pPr algn="l" fontAlgn="b">
                        <a:buNone/>
                      </a:pPr>
                      <a:r>
                        <a:rPr lang="en-US" sz="1800" u="none" strike="noStrike">
                          <a:effectLst/>
                        </a:rPr>
                        <a:t>Conduct SMED event targeting the 75-minute changeover</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10</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50</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597575347"/>
                  </a:ext>
                </a:extLst>
              </a:tr>
              <a:tr h="190500">
                <a:tc>
                  <a:txBody>
                    <a:bodyPr/>
                    <a:lstStyle/>
                    <a:p>
                      <a:pPr algn="l" fontAlgn="b">
                        <a:buNone/>
                      </a:pPr>
                      <a:r>
                        <a:rPr lang="en-US" sz="1800" u="none" strike="noStrike">
                          <a:effectLst/>
                        </a:rPr>
                        <a:t>Thermal mapping to build spindle growth compensation model</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8</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6</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48</a:t>
                      </a:r>
                      <a:endParaRPr lang="en-US" sz="18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71938976"/>
                  </a:ext>
                </a:extLst>
              </a:tr>
              <a:tr h="190500">
                <a:tc>
                  <a:txBody>
                    <a:bodyPr/>
                    <a:lstStyle/>
                    <a:p>
                      <a:pPr algn="l" fontAlgn="b">
                        <a:buNone/>
                      </a:pPr>
                      <a:r>
                        <a:rPr lang="en-US" sz="1800" u="none" strike="noStrike">
                          <a:effectLst/>
                        </a:rPr>
                        <a:t>Implement pull system with kanban-controlled WIP cap</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9</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a:effectLst/>
                        </a:rPr>
                        <a:t>5</a:t>
                      </a:r>
                      <a:endParaRPr lang="en-US" sz="18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buNone/>
                      </a:pPr>
                      <a:r>
                        <a:rPr lang="en-US" sz="1800" u="none" strike="noStrike" dirty="0">
                          <a:effectLst/>
                        </a:rPr>
                        <a:t>45</a:t>
                      </a:r>
                      <a:endParaRPr lang="en-US" sz="18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49812784"/>
                  </a:ext>
                </a:extLst>
              </a:tr>
            </a:tbl>
          </a:graphicData>
        </a:graphic>
      </p:graphicFrame>
    </p:spTree>
    <p:extLst>
      <p:ext uri="{BB962C8B-B14F-4D97-AF65-F5344CB8AC3E}">
        <p14:creationId xmlns:p14="http://schemas.microsoft.com/office/powerpoint/2010/main" val="2467566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F4AE1-203C-CFAF-09C5-879E54EACB43}"/>
              </a:ext>
            </a:extLst>
          </p:cNvPr>
          <p:cNvSpPr>
            <a:spLocks noGrp="1"/>
          </p:cNvSpPr>
          <p:nvPr>
            <p:ph type="title"/>
          </p:nvPr>
        </p:nvSpPr>
        <p:spPr/>
        <p:txBody>
          <a:bodyPr/>
          <a:lstStyle/>
          <a:p>
            <a:r>
              <a:rPr lang="en-US" dirty="0"/>
              <a:t>Responsibility Matrix</a:t>
            </a:r>
          </a:p>
        </p:txBody>
      </p:sp>
      <p:graphicFrame>
        <p:nvGraphicFramePr>
          <p:cNvPr id="4" name="Content Placeholder 3">
            <a:extLst>
              <a:ext uri="{FF2B5EF4-FFF2-40B4-BE49-F238E27FC236}">
                <a16:creationId xmlns:a16="http://schemas.microsoft.com/office/drawing/2014/main" id="{D6007F6A-E3CA-5545-5AFC-520513B878CE}"/>
              </a:ext>
            </a:extLst>
          </p:cNvPr>
          <p:cNvGraphicFramePr>
            <a:graphicFrameLocks noGrp="1"/>
          </p:cNvGraphicFramePr>
          <p:nvPr>
            <p:ph idx="1"/>
            <p:extLst>
              <p:ext uri="{D42A27DB-BD31-4B8C-83A1-F6EECF244321}">
                <p14:modId xmlns:p14="http://schemas.microsoft.com/office/powerpoint/2010/main" val="1610617159"/>
              </p:ext>
            </p:extLst>
          </p:nvPr>
        </p:nvGraphicFramePr>
        <p:xfrm>
          <a:off x="838200" y="1718285"/>
          <a:ext cx="8735569" cy="3753993"/>
        </p:xfrm>
        <a:graphic>
          <a:graphicData uri="http://schemas.openxmlformats.org/drawingml/2006/table">
            <a:tbl>
              <a:tblPr firstRow="1" firstCol="1">
                <a:tableStyleId>{5C22544A-7EE6-4342-B048-85BDC9FD1C3A}</a:tableStyleId>
              </a:tblPr>
              <a:tblGrid>
                <a:gridCol w="1694689">
                  <a:extLst>
                    <a:ext uri="{9D8B030D-6E8A-4147-A177-3AD203B41FA5}">
                      <a16:colId xmlns:a16="http://schemas.microsoft.com/office/drawing/2014/main" val="3559169003"/>
                    </a:ext>
                  </a:extLst>
                </a:gridCol>
                <a:gridCol w="1005840">
                  <a:extLst>
                    <a:ext uri="{9D8B030D-6E8A-4147-A177-3AD203B41FA5}">
                      <a16:colId xmlns:a16="http://schemas.microsoft.com/office/drawing/2014/main" val="3016538390"/>
                    </a:ext>
                  </a:extLst>
                </a:gridCol>
                <a:gridCol w="1005840">
                  <a:extLst>
                    <a:ext uri="{9D8B030D-6E8A-4147-A177-3AD203B41FA5}">
                      <a16:colId xmlns:a16="http://schemas.microsoft.com/office/drawing/2014/main" val="1301774457"/>
                    </a:ext>
                  </a:extLst>
                </a:gridCol>
                <a:gridCol w="1005840">
                  <a:extLst>
                    <a:ext uri="{9D8B030D-6E8A-4147-A177-3AD203B41FA5}">
                      <a16:colId xmlns:a16="http://schemas.microsoft.com/office/drawing/2014/main" val="627079790"/>
                    </a:ext>
                  </a:extLst>
                </a:gridCol>
                <a:gridCol w="1005840">
                  <a:extLst>
                    <a:ext uri="{9D8B030D-6E8A-4147-A177-3AD203B41FA5}">
                      <a16:colId xmlns:a16="http://schemas.microsoft.com/office/drawing/2014/main" val="3533830289"/>
                    </a:ext>
                  </a:extLst>
                </a:gridCol>
                <a:gridCol w="1005840">
                  <a:extLst>
                    <a:ext uri="{9D8B030D-6E8A-4147-A177-3AD203B41FA5}">
                      <a16:colId xmlns:a16="http://schemas.microsoft.com/office/drawing/2014/main" val="173002492"/>
                    </a:ext>
                  </a:extLst>
                </a:gridCol>
                <a:gridCol w="1005840">
                  <a:extLst>
                    <a:ext uri="{9D8B030D-6E8A-4147-A177-3AD203B41FA5}">
                      <a16:colId xmlns:a16="http://schemas.microsoft.com/office/drawing/2014/main" val="3686318802"/>
                    </a:ext>
                  </a:extLst>
                </a:gridCol>
                <a:gridCol w="1005840">
                  <a:extLst>
                    <a:ext uri="{9D8B030D-6E8A-4147-A177-3AD203B41FA5}">
                      <a16:colId xmlns:a16="http://schemas.microsoft.com/office/drawing/2014/main" val="3313493556"/>
                    </a:ext>
                  </a:extLst>
                </a:gridCol>
              </a:tblGrid>
              <a:tr h="134290">
                <a:tc>
                  <a:txBody>
                    <a:bodyPr/>
                    <a:lstStyle/>
                    <a:p>
                      <a:pPr algn="l" fontAlgn="b">
                        <a:buNone/>
                      </a:pPr>
                      <a:r>
                        <a:rPr lang="en-US" sz="1000" u="none" strike="noStrike" dirty="0">
                          <a:effectLst/>
                        </a:rPr>
                        <a:t>Improvement initiative</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R — Responsible</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A — Accountable</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C — Consulted</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I — Informed</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Est. cost</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Est. Benefits</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Est. completion</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3213674723"/>
                  </a:ext>
                </a:extLst>
              </a:tr>
              <a:tr h="261278">
                <a:tc>
                  <a:txBody>
                    <a:bodyPr/>
                    <a:lstStyle/>
                    <a:p>
                      <a:pPr algn="l" fontAlgn="b">
                        <a:buNone/>
                      </a:pPr>
                      <a:r>
                        <a:rPr lang="en-US" sz="1000" u="none" strike="noStrike" dirty="0">
                          <a:effectLst/>
                        </a:rPr>
                        <a:t>Replace worn spindle bearings</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Vasquez</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S. Chen, J. DeFranco</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$3,500–$6,000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$28,000</a:t>
                      </a:r>
                      <a:br>
                        <a:rPr lang="en-US" sz="1000" u="none" strike="noStrike" dirty="0">
                          <a:solidFill>
                            <a:schemeClr val="tx1"/>
                          </a:solidFill>
                          <a:effectLst/>
                        </a:rPr>
                      </a:br>
                      <a:r>
                        <a:rPr lang="en-US" sz="1000" u="none" strike="noStrike" dirty="0">
                          <a:solidFill>
                            <a:schemeClr val="tx1"/>
                          </a:solidFill>
                          <a:effectLst/>
                        </a:rPr>
                        <a:t>Soft: $10,800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6/1/2026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332285119"/>
                  </a:ext>
                </a:extLst>
              </a:tr>
              <a:tr h="261278">
                <a:tc>
                  <a:txBody>
                    <a:bodyPr/>
                    <a:lstStyle/>
                    <a:p>
                      <a:pPr algn="l" fontAlgn="b">
                        <a:buNone/>
                      </a:pPr>
                      <a:r>
                        <a:rPr lang="en-US" sz="1000" u="none" strike="noStrike" dirty="0">
                          <a:effectLst/>
                        </a:rPr>
                        <a:t>Conduct SMED event — 75-min changeover</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J. DeFranco</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D. Morales, A. Garcia</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J. Kowalski, S. Chen</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$1,000–$2,500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Soft: $27,000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6/1/2026</a:t>
                      </a:r>
                      <a:endParaRPr lang="en-US" sz="1000" b="0" i="0" u="none" strike="noStrike">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339470704"/>
                  </a:ext>
                </a:extLst>
              </a:tr>
              <a:tr h="261278">
                <a:tc>
                  <a:txBody>
                    <a:bodyPr/>
                    <a:lstStyle/>
                    <a:p>
                      <a:pPr algn="l" fontAlgn="b">
                        <a:buNone/>
                      </a:pPr>
                      <a:r>
                        <a:rPr lang="en-US" sz="1000" u="none" strike="noStrike">
                          <a:effectLst/>
                        </a:rPr>
                        <a:t>Add in-process gauging at first depth pass</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S. Chen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A. Garcia, M. Vasquez</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J. DeFranco</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$8,000–$15,000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$36,000</a:t>
                      </a:r>
                      <a:br>
                        <a:rPr lang="en-US" sz="1000" u="none" strike="noStrike" dirty="0">
                          <a:solidFill>
                            <a:schemeClr val="tx1"/>
                          </a:solidFill>
                          <a:effectLst/>
                        </a:rPr>
                      </a:br>
                      <a:r>
                        <a:rPr lang="en-US" sz="1000" u="none" strike="noStrike" dirty="0">
                          <a:solidFill>
                            <a:schemeClr val="tx1"/>
                          </a:solidFill>
                          <a:effectLst/>
                        </a:rPr>
                        <a:t>Soft: $9,600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7/1/2026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1797577387"/>
                  </a:ext>
                </a:extLst>
              </a:tr>
              <a:tr h="388266">
                <a:tc>
                  <a:txBody>
                    <a:bodyPr/>
                    <a:lstStyle/>
                    <a:p>
                      <a:pPr algn="l" fontAlgn="b">
                        <a:buNone/>
                      </a:pPr>
                      <a:r>
                        <a:rPr lang="en-US" sz="1000" u="none" strike="noStrike" dirty="0">
                          <a:effectLst/>
                        </a:rPr>
                        <a:t>Implement tool pre-setter with auto-populated offset entry</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J. DeFranco</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A. Garcia, S. Chen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J. Kowalski</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$5,000–$12,000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$21,000</a:t>
                      </a:r>
                      <a:br>
                        <a:rPr lang="en-US" sz="1000" u="none" strike="noStrike" dirty="0">
                          <a:solidFill>
                            <a:schemeClr val="tx1"/>
                          </a:solidFill>
                          <a:effectLst/>
                        </a:rPr>
                      </a:br>
                      <a:r>
                        <a:rPr lang="en-US" sz="1000" u="none" strike="noStrike" dirty="0">
                          <a:solidFill>
                            <a:schemeClr val="tx1"/>
                          </a:solidFill>
                          <a:effectLst/>
                        </a:rPr>
                        <a:t>Soft: $13,500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7/1/2026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48134986"/>
                  </a:ext>
                </a:extLst>
              </a:tr>
              <a:tr h="388266">
                <a:tc>
                  <a:txBody>
                    <a:bodyPr/>
                    <a:lstStyle/>
                    <a:p>
                      <a:pPr algn="l" fontAlgn="b">
                        <a:buNone/>
                      </a:pPr>
                      <a:r>
                        <a:rPr lang="en-US" sz="1000" u="none" strike="noStrike">
                          <a:effectLst/>
                        </a:rPr>
                        <a:t>Install combined vibration and acoustic emission sensor</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Vasquez</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J. DeFranco, S. Chen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$4,000–$9,000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$15,000</a:t>
                      </a:r>
                      <a:br>
                        <a:rPr lang="en-US" sz="1000" u="none" strike="noStrike" dirty="0">
                          <a:solidFill>
                            <a:schemeClr val="tx1"/>
                          </a:solidFill>
                          <a:effectLst/>
                        </a:rPr>
                      </a:br>
                      <a:r>
                        <a:rPr lang="en-US" sz="1000" u="none" strike="noStrike" dirty="0">
                          <a:solidFill>
                            <a:schemeClr val="tx1"/>
                          </a:solidFill>
                          <a:effectLst/>
                        </a:rPr>
                        <a:t>Soft: $18,000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7/1/2026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4219241207"/>
                  </a:ext>
                </a:extLst>
              </a:tr>
              <a:tr h="261278">
                <a:tc>
                  <a:txBody>
                    <a:bodyPr/>
                    <a:lstStyle/>
                    <a:p>
                      <a:pPr algn="l" fontAlgn="b">
                        <a:buNone/>
                      </a:pPr>
                      <a:r>
                        <a:rPr lang="en-US" sz="1000" u="none" strike="noStrike">
                          <a:effectLst/>
                        </a:rPr>
                        <a:t>Add collision detection software for tool changer</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J. DeFranco</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Vasquez,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S. Chen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$3,000–$7,000</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$18,000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8/1/2026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348631882"/>
                  </a:ext>
                </a:extLst>
              </a:tr>
              <a:tr h="261278">
                <a:tc>
                  <a:txBody>
                    <a:bodyPr/>
                    <a:lstStyle/>
                    <a:p>
                      <a:pPr algn="l" fontAlgn="b">
                        <a:buNone/>
                      </a:pPr>
                      <a:r>
                        <a:rPr lang="en-US" sz="1000" u="none" strike="noStrike">
                          <a:effectLst/>
                        </a:rPr>
                        <a:t>Program adaptive feed rate control</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J. DeFranco</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A. Garcia, S. Chen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M. Vasquez</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$2,000–$5,000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$12,000</a:t>
                      </a:r>
                      <a:br>
                        <a:rPr lang="en-US" sz="1000" u="none" strike="noStrike" dirty="0">
                          <a:solidFill>
                            <a:schemeClr val="tx1"/>
                          </a:solidFill>
                          <a:effectLst/>
                        </a:rPr>
                      </a:br>
                      <a:r>
                        <a:rPr lang="en-US" sz="1000" u="none" strike="noStrike" dirty="0">
                          <a:solidFill>
                            <a:schemeClr val="tx1"/>
                          </a:solidFill>
                          <a:effectLst/>
                        </a:rPr>
                        <a:t>Soft: $9,000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8/1/2026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2269075485"/>
                  </a:ext>
                </a:extLst>
              </a:tr>
              <a:tr h="388266">
                <a:tc>
                  <a:txBody>
                    <a:bodyPr/>
                    <a:lstStyle/>
                    <a:p>
                      <a:pPr algn="l" fontAlgn="b">
                        <a:buNone/>
                      </a:pPr>
                      <a:r>
                        <a:rPr lang="en-US" sz="1000" u="none" strike="noStrike">
                          <a:effectLst/>
                        </a:rPr>
                        <a:t>Torque-verified clamping with automated pre-cycle check</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M. Vasquez</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Richardson</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S. Chen,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J. DeFranco</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$4,500–$10,000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$34,560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8/1/2026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111766877"/>
                  </a:ext>
                </a:extLst>
              </a:tr>
              <a:tr h="261278">
                <a:tc>
                  <a:txBody>
                    <a:bodyPr/>
                    <a:lstStyle/>
                    <a:p>
                      <a:pPr algn="l" fontAlgn="b">
                        <a:buNone/>
                      </a:pPr>
                      <a:r>
                        <a:rPr lang="en-US" sz="1000" u="none" strike="noStrike">
                          <a:effectLst/>
                        </a:rPr>
                        <a:t>Thermal mapping — spindle growth compensation model</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S. Chen</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M. Richardson</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M. Vasquez, J. DeFranco</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D. Morales,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$1,500–$4,000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$16,200</a:t>
                      </a:r>
                      <a:br>
                        <a:rPr lang="en-US" sz="1000" u="none" strike="noStrike" dirty="0">
                          <a:solidFill>
                            <a:schemeClr val="tx1"/>
                          </a:solidFill>
                          <a:effectLst/>
                        </a:rPr>
                      </a:br>
                      <a:r>
                        <a:rPr lang="en-US" sz="1000" u="none" strike="noStrike" dirty="0">
                          <a:solidFill>
                            <a:schemeClr val="tx1"/>
                          </a:solidFill>
                          <a:effectLst/>
                        </a:rPr>
                        <a:t>Soft: $4,800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9/1/2026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2609089113"/>
                  </a:ext>
                </a:extLst>
              </a:tr>
              <a:tr h="261278">
                <a:tc>
                  <a:txBody>
                    <a:bodyPr/>
                    <a:lstStyle/>
                    <a:p>
                      <a:pPr algn="l" fontAlgn="b">
                        <a:buNone/>
                      </a:pPr>
                      <a:r>
                        <a:rPr lang="en-US" sz="1000" u="none" strike="noStrike">
                          <a:effectLst/>
                        </a:rPr>
                        <a:t>Implement pull system with kanban-controlled WIP cap</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J. DeFranco</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M. Richardson</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a:effectLst/>
                        </a:rPr>
                        <a:t>J. Kowalski, D. Morales</a:t>
                      </a:r>
                      <a:endParaRPr lang="en-US" sz="1000" b="0" i="0" u="none" strike="noStrike">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S. Chen, A. Garcia</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$500–$1,500</a:t>
                      </a:r>
                      <a:endParaRPr lang="en-US" sz="1000" b="0" i="0" u="none" strike="noStrike" dirty="0">
                        <a:solidFill>
                          <a:srgbClr val="000000"/>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solidFill>
                            <a:schemeClr val="tx1"/>
                          </a:solidFill>
                          <a:effectLst/>
                        </a:rPr>
                        <a:t>Hard: $27,000</a:t>
                      </a:r>
                      <a:br>
                        <a:rPr lang="en-US" sz="1000" u="none" strike="noStrike" dirty="0">
                          <a:solidFill>
                            <a:schemeClr val="tx1"/>
                          </a:solidFill>
                          <a:effectLst/>
                        </a:rPr>
                      </a:br>
                      <a:r>
                        <a:rPr lang="en-US" sz="1000" u="none" strike="noStrike" dirty="0">
                          <a:solidFill>
                            <a:schemeClr val="tx1"/>
                          </a:solidFill>
                          <a:effectLst/>
                        </a:rPr>
                        <a:t>Soft: $21,600</a:t>
                      </a:r>
                      <a:endParaRPr lang="en-US" sz="1000" b="0" i="0" u="none" strike="noStrike" dirty="0">
                        <a:solidFill>
                          <a:schemeClr val="tx1"/>
                        </a:solidFill>
                        <a:effectLst/>
                        <a:latin typeface="Aptos Narrow" panose="020B0004020202020204" pitchFamily="34" charset="0"/>
                      </a:endParaRPr>
                    </a:p>
                  </a:txBody>
                  <a:tcPr marL="8763" marR="8763" marT="8763" marB="0"/>
                </a:tc>
                <a:tc>
                  <a:txBody>
                    <a:bodyPr/>
                    <a:lstStyle/>
                    <a:p>
                      <a:pPr algn="l" fontAlgn="b">
                        <a:buNone/>
                      </a:pPr>
                      <a:r>
                        <a:rPr lang="en-US" sz="1000" u="none" strike="noStrike" dirty="0">
                          <a:effectLst/>
                        </a:rPr>
                        <a:t>9/1/2026</a:t>
                      </a:r>
                      <a:endParaRPr lang="en-US" sz="1000" b="0" i="0" u="none" strike="noStrike" dirty="0">
                        <a:solidFill>
                          <a:srgbClr val="000000"/>
                        </a:solidFill>
                        <a:effectLst/>
                        <a:latin typeface="Aptos Narrow" panose="020B0004020202020204" pitchFamily="34" charset="0"/>
                      </a:endParaRPr>
                    </a:p>
                  </a:txBody>
                  <a:tcPr marL="8763" marR="8763" marT="8763" marB="0"/>
                </a:tc>
                <a:extLst>
                  <a:ext uri="{0D108BD9-81ED-4DB2-BD59-A6C34878D82A}">
                    <a16:rowId xmlns:a16="http://schemas.microsoft.com/office/drawing/2014/main" val="3937783553"/>
                  </a:ext>
                </a:extLst>
              </a:tr>
            </a:tbl>
          </a:graphicData>
        </a:graphic>
      </p:graphicFrame>
      <p:sp>
        <p:nvSpPr>
          <p:cNvPr id="5" name="Rectangle 4">
            <a:extLst>
              <a:ext uri="{FF2B5EF4-FFF2-40B4-BE49-F238E27FC236}">
                <a16:creationId xmlns:a16="http://schemas.microsoft.com/office/drawing/2014/main" id="{8795CBF4-59EE-A325-CA5D-1B96F9ACB4F3}"/>
              </a:ext>
            </a:extLst>
          </p:cNvPr>
          <p:cNvSpPr/>
          <p:nvPr/>
        </p:nvSpPr>
        <p:spPr>
          <a:xfrm>
            <a:off x="838200" y="5568696"/>
            <a:ext cx="10515598" cy="1188719"/>
          </a:xfrm>
          <a:prstGeom prst="rect">
            <a:avLst/>
          </a:prstGeom>
          <a:solidFill>
            <a:srgbClr val="0F4C8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We are seeking your authorization to proceed with these improvements.</a:t>
            </a:r>
          </a:p>
          <a:p>
            <a:endParaRPr lang="en-US" sz="1200" dirty="0">
              <a:solidFill>
                <a:srgbClr val="FFC000"/>
              </a:solidFill>
            </a:endParaRPr>
          </a:p>
        </p:txBody>
      </p:sp>
      <p:sp>
        <p:nvSpPr>
          <p:cNvPr id="6" name="Rectangle 5">
            <a:extLst>
              <a:ext uri="{FF2B5EF4-FFF2-40B4-BE49-F238E27FC236}">
                <a16:creationId xmlns:a16="http://schemas.microsoft.com/office/drawing/2014/main" id="{7927F63B-5C57-EE18-121E-84A399153F90}"/>
              </a:ext>
            </a:extLst>
          </p:cNvPr>
          <p:cNvSpPr/>
          <p:nvPr/>
        </p:nvSpPr>
        <p:spPr>
          <a:xfrm>
            <a:off x="9768840" y="1718285"/>
            <a:ext cx="1584958" cy="3753993"/>
          </a:xfrm>
          <a:prstGeom prst="rect">
            <a:avLst/>
          </a:prstGeom>
          <a:solidFill>
            <a:srgbClr val="0F4C8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rgbClr val="FFC000"/>
                </a:solidFill>
              </a:rPr>
              <a:t>Cost</a:t>
            </a:r>
          </a:p>
          <a:p>
            <a:r>
              <a:rPr lang="en-US" sz="1200" dirty="0">
                <a:solidFill>
                  <a:srgbClr val="FFC000"/>
                </a:solidFill>
              </a:rPr>
              <a:t>$33k-$72k</a:t>
            </a:r>
          </a:p>
          <a:p>
            <a:endParaRPr lang="en-US" sz="1200" dirty="0">
              <a:solidFill>
                <a:srgbClr val="FFC000"/>
              </a:solidFill>
            </a:endParaRPr>
          </a:p>
          <a:p>
            <a:r>
              <a:rPr lang="en-US" sz="1200" b="1" dirty="0">
                <a:solidFill>
                  <a:srgbClr val="FFC000"/>
                </a:solidFill>
              </a:rPr>
              <a:t>Total Savings</a:t>
            </a:r>
          </a:p>
          <a:p>
            <a:r>
              <a:rPr lang="en-US" sz="1200" dirty="0">
                <a:solidFill>
                  <a:srgbClr val="FFC000"/>
                </a:solidFill>
              </a:rPr>
              <a:t>$208,560 Direct</a:t>
            </a:r>
          </a:p>
          <a:p>
            <a:r>
              <a:rPr lang="en-US" sz="1200" dirty="0">
                <a:solidFill>
                  <a:srgbClr val="FFC000"/>
                </a:solidFill>
              </a:rPr>
              <a:t>$114,300 Capacity</a:t>
            </a:r>
          </a:p>
          <a:p>
            <a:endParaRPr lang="en-US" sz="1100" dirty="0">
              <a:solidFill>
                <a:srgbClr val="FFC000"/>
              </a:solidFill>
            </a:endParaRPr>
          </a:p>
          <a:p>
            <a:pPr marL="171450" indent="-171450">
              <a:buFont typeface="Arial" panose="020B0604020202020204" pitchFamily="34" charset="0"/>
              <a:buChar char="•"/>
            </a:pPr>
            <a:r>
              <a:rPr lang="en-US" sz="1100" dirty="0">
                <a:solidFill>
                  <a:srgbClr val="FFC000"/>
                </a:solidFill>
              </a:rPr>
              <a:t>Daily Standup 10 minutes</a:t>
            </a:r>
          </a:p>
          <a:p>
            <a:pPr marL="171450" indent="-171450">
              <a:buFont typeface="Arial" panose="020B0604020202020204" pitchFamily="34" charset="0"/>
              <a:buChar char="•"/>
            </a:pPr>
            <a:r>
              <a:rPr lang="en-US" sz="1100" dirty="0">
                <a:solidFill>
                  <a:srgbClr val="FFC000"/>
                </a:solidFill>
              </a:rPr>
              <a:t>Weekly Retrospective 30 minutes</a:t>
            </a:r>
          </a:p>
          <a:p>
            <a:pPr marL="171450" indent="-171450">
              <a:buFont typeface="Arial" panose="020B0604020202020204" pitchFamily="34" charset="0"/>
              <a:buChar char="•"/>
            </a:pPr>
            <a:r>
              <a:rPr lang="en-US" sz="1100" dirty="0">
                <a:solidFill>
                  <a:srgbClr val="FFC000"/>
                </a:solidFill>
              </a:rPr>
              <a:t>Monthly Demonstration 30 minutes</a:t>
            </a:r>
          </a:p>
        </p:txBody>
      </p:sp>
    </p:spTree>
    <p:extLst>
      <p:ext uri="{BB962C8B-B14F-4D97-AF65-F5344CB8AC3E}">
        <p14:creationId xmlns:p14="http://schemas.microsoft.com/office/powerpoint/2010/main" val="236667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8B9F7-9B42-9AF7-4E0E-8323826BA80B}"/>
              </a:ext>
            </a:extLst>
          </p:cNvPr>
          <p:cNvSpPr>
            <a:spLocks noGrp="1"/>
          </p:cNvSpPr>
          <p:nvPr>
            <p:ph type="title"/>
          </p:nvPr>
        </p:nvSpPr>
        <p:spPr/>
        <p:txBody>
          <a:bodyPr/>
          <a:lstStyle/>
          <a:p>
            <a:r>
              <a:rPr lang="en-US" dirty="0"/>
              <a:t>Problem Statement</a:t>
            </a:r>
          </a:p>
        </p:txBody>
      </p:sp>
      <p:graphicFrame>
        <p:nvGraphicFramePr>
          <p:cNvPr id="4" name="Content Placeholder 3">
            <a:extLst>
              <a:ext uri="{FF2B5EF4-FFF2-40B4-BE49-F238E27FC236}">
                <a16:creationId xmlns:a16="http://schemas.microsoft.com/office/drawing/2014/main" id="{9FD93A8F-162B-3289-4FC2-96000920BB1A}"/>
              </a:ext>
            </a:extLst>
          </p:cNvPr>
          <p:cNvGraphicFramePr>
            <a:graphicFrameLocks noGrp="1"/>
          </p:cNvGraphicFramePr>
          <p:nvPr>
            <p:ph idx="1"/>
            <p:extLst>
              <p:ext uri="{D42A27DB-BD31-4B8C-83A1-F6EECF244321}">
                <p14:modId xmlns:p14="http://schemas.microsoft.com/office/powerpoint/2010/main" val="2986264729"/>
              </p:ext>
            </p:extLst>
          </p:nvPr>
        </p:nvGraphicFramePr>
        <p:xfrm>
          <a:off x="838200" y="1825625"/>
          <a:ext cx="10515600" cy="2746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6BA3FC94-2852-963C-629A-83F06BC63E19}"/>
              </a:ext>
            </a:extLst>
          </p:cNvPr>
          <p:cNvSpPr/>
          <p:nvPr/>
        </p:nvSpPr>
        <p:spPr>
          <a:xfrm>
            <a:off x="838200" y="4770120"/>
            <a:ext cx="10515600" cy="1722755"/>
          </a:xfrm>
          <a:prstGeom prst="rect">
            <a:avLst/>
          </a:prstGeom>
          <a:solidFill>
            <a:srgbClr val="D1D6DC"/>
          </a:solidFill>
          <a:ln>
            <a:solidFill>
              <a:srgbClr val="D1D6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Precision Dynamics experiences inconsistent quality (88% first pass yield, 10% scrap rate), missed deadlines (78% on-time delivery, 14-day lead time), and dimensional variation (±0.008" versus ±0.003" target), threatening customer retention and profitability.</a:t>
            </a:r>
          </a:p>
        </p:txBody>
      </p:sp>
    </p:spTree>
    <p:extLst>
      <p:ext uri="{BB962C8B-B14F-4D97-AF65-F5344CB8AC3E}">
        <p14:creationId xmlns:p14="http://schemas.microsoft.com/office/powerpoint/2010/main" val="684564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808E2-9E13-A2FC-2841-F162EC2846A2}"/>
              </a:ext>
            </a:extLst>
          </p:cNvPr>
          <p:cNvSpPr>
            <a:spLocks noGrp="1"/>
          </p:cNvSpPr>
          <p:nvPr>
            <p:ph type="title"/>
          </p:nvPr>
        </p:nvSpPr>
        <p:spPr/>
        <p:txBody>
          <a:bodyPr/>
          <a:lstStyle/>
          <a:p>
            <a:r>
              <a:rPr lang="en-US" dirty="0"/>
              <a:t>Business Impact and projected improvement</a:t>
            </a:r>
          </a:p>
        </p:txBody>
      </p:sp>
      <p:sp>
        <p:nvSpPr>
          <p:cNvPr id="3" name="Content Placeholder 2">
            <a:extLst>
              <a:ext uri="{FF2B5EF4-FFF2-40B4-BE49-F238E27FC236}">
                <a16:creationId xmlns:a16="http://schemas.microsoft.com/office/drawing/2014/main" id="{C6B95313-4426-C6DB-73F5-5FA2358AB064}"/>
              </a:ext>
            </a:extLst>
          </p:cNvPr>
          <p:cNvSpPr>
            <a:spLocks noGrp="1"/>
          </p:cNvSpPr>
          <p:nvPr>
            <p:ph idx="1"/>
          </p:nvPr>
        </p:nvSpPr>
        <p:spPr>
          <a:xfrm>
            <a:off x="838200" y="1825625"/>
            <a:ext cx="10515600" cy="4667250"/>
          </a:xfrm>
        </p:spPr>
        <p:txBody>
          <a:bodyPr>
            <a:normAutofit fontScale="62500" lnSpcReduction="20000"/>
          </a:bodyPr>
          <a:lstStyle/>
          <a:p>
            <a:pPr marL="0" indent="0" algn="ctr">
              <a:buNone/>
            </a:pPr>
            <a:r>
              <a:rPr lang="en-US" sz="3600" b="1" dirty="0"/>
              <a:t>Business Impact Statement</a:t>
            </a:r>
          </a:p>
          <a:p>
            <a:pPr marL="0" indent="0">
              <a:buNone/>
            </a:pPr>
            <a:r>
              <a:rPr lang="en-US" sz="3600" dirty="0"/>
              <a:t>Precision Dynamics loses approximately $2.66M annually from quality defects, production delays, excess inventory, and rework cycles. Improving first pass yield to 98%, on-time delivery to 95%, and lead time to 10 days could recover $2.2M+ in hard and soft savings.</a:t>
            </a:r>
            <a:endParaRPr lang="en-US" sz="3600" b="1" dirty="0"/>
          </a:p>
          <a:p>
            <a:r>
              <a:rPr lang="en-US" b="1" dirty="0"/>
              <a:t>Defects</a:t>
            </a:r>
            <a:r>
              <a:rPr lang="en-US" dirty="0"/>
              <a:t> (10% scrap rate, $100/part): </a:t>
            </a:r>
          </a:p>
          <a:p>
            <a:pPr lvl="1"/>
            <a:r>
              <a:rPr lang="en-US" dirty="0"/>
              <a:t>1,200 parts/month × $100 = </a:t>
            </a:r>
            <a:r>
              <a:rPr lang="en-US" b="1" dirty="0"/>
              <a:t>$120,000/month</a:t>
            </a:r>
            <a:endParaRPr lang="en-US" dirty="0"/>
          </a:p>
          <a:p>
            <a:r>
              <a:rPr lang="en-US" b="1" dirty="0"/>
              <a:t>Overproduction</a:t>
            </a:r>
            <a:r>
              <a:rPr lang="en-US" dirty="0"/>
              <a:t> (78% OTD = missed deadlines, excess inventory): </a:t>
            </a:r>
          </a:p>
          <a:p>
            <a:pPr lvl="1"/>
            <a:r>
              <a:rPr lang="en-US" dirty="0"/>
              <a:t>15% overrun × $75/unit = </a:t>
            </a:r>
            <a:r>
              <a:rPr lang="en-US" b="1" dirty="0"/>
              <a:t>$45,000/month</a:t>
            </a:r>
            <a:endParaRPr lang="en-US" dirty="0"/>
          </a:p>
          <a:p>
            <a:r>
              <a:rPr lang="en-US" b="1" dirty="0"/>
              <a:t>Waiting</a:t>
            </a:r>
            <a:r>
              <a:rPr lang="en-US" dirty="0"/>
              <a:t> (production delays from rework): </a:t>
            </a:r>
          </a:p>
          <a:p>
            <a:pPr lvl="1"/>
            <a:r>
              <a:rPr lang="en-US" dirty="0"/>
              <a:t>5 workers × $45/</a:t>
            </a:r>
            <a:r>
              <a:rPr lang="en-US" dirty="0" err="1"/>
              <a:t>hr</a:t>
            </a:r>
            <a:r>
              <a:rPr lang="en-US" dirty="0"/>
              <a:t> × 2 </a:t>
            </a:r>
            <a:r>
              <a:rPr lang="en-US" dirty="0" err="1"/>
              <a:t>hrs</a:t>
            </a:r>
            <a:r>
              <a:rPr lang="en-US" dirty="0"/>
              <a:t>/day = </a:t>
            </a:r>
            <a:r>
              <a:rPr lang="en-US" b="1" dirty="0"/>
              <a:t>$18,000/month</a:t>
            </a:r>
            <a:endParaRPr lang="en-US" dirty="0"/>
          </a:p>
          <a:p>
            <a:r>
              <a:rPr lang="en-US" b="1" dirty="0"/>
              <a:t>Extra Processing</a:t>
            </a:r>
            <a:r>
              <a:rPr lang="en-US" dirty="0"/>
              <a:t> (rework cycles): </a:t>
            </a:r>
          </a:p>
          <a:p>
            <a:pPr lvl="1"/>
            <a:r>
              <a:rPr lang="en-US" dirty="0"/>
              <a:t>200 rework events × $50 labor + $30 material = </a:t>
            </a:r>
            <a:r>
              <a:rPr lang="en-US" b="1" dirty="0"/>
              <a:t>$16,000/month</a:t>
            </a:r>
            <a:endParaRPr lang="en-US" dirty="0"/>
          </a:p>
          <a:p>
            <a:r>
              <a:rPr lang="en-US" b="1" dirty="0"/>
              <a:t>Inventory Carrying</a:t>
            </a:r>
            <a:r>
              <a:rPr lang="en-US" dirty="0"/>
              <a:t> (WIP buildup from delays): </a:t>
            </a:r>
          </a:p>
          <a:p>
            <a:pPr lvl="1"/>
            <a:r>
              <a:rPr lang="en-US" dirty="0"/>
              <a:t>$180K inventory × 15% carry rate ÷ 12 = </a:t>
            </a:r>
            <a:r>
              <a:rPr lang="en-US" b="1" dirty="0"/>
              <a:t>$22,500/month</a:t>
            </a:r>
          </a:p>
          <a:p>
            <a:r>
              <a:rPr lang="en-US" b="1" dirty="0">
                <a:solidFill>
                  <a:srgbClr val="FF0000"/>
                </a:solidFill>
              </a:rPr>
              <a:t>Total Monthly Loss: ~$221,500</a:t>
            </a:r>
            <a:r>
              <a:rPr lang="en-US" dirty="0">
                <a:solidFill>
                  <a:srgbClr val="FF0000"/>
                </a:solidFill>
              </a:rPr>
              <a:t> </a:t>
            </a:r>
            <a:r>
              <a:rPr lang="en-US" b="1" dirty="0">
                <a:solidFill>
                  <a:srgbClr val="FF0000"/>
                </a:solidFill>
              </a:rPr>
              <a:t>Annualized: ~$2.66 Million</a:t>
            </a:r>
            <a:endParaRPr lang="en-US" b="1" dirty="0"/>
          </a:p>
        </p:txBody>
      </p:sp>
      <p:sp>
        <p:nvSpPr>
          <p:cNvPr id="4" name="Content Placeholder 2">
            <a:extLst>
              <a:ext uri="{FF2B5EF4-FFF2-40B4-BE49-F238E27FC236}">
                <a16:creationId xmlns:a16="http://schemas.microsoft.com/office/drawing/2014/main" id="{F8141F50-6CEC-7498-E074-3A67EA6A188A}"/>
              </a:ext>
            </a:extLst>
          </p:cNvPr>
          <p:cNvSpPr txBox="1">
            <a:spLocks/>
          </p:cNvSpPr>
          <p:nvPr/>
        </p:nvSpPr>
        <p:spPr>
          <a:xfrm>
            <a:off x="838200" y="3950208"/>
            <a:ext cx="10515600" cy="21245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6613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1EBAF-E596-9345-A9A6-1F7FEAA70B17}"/>
              </a:ext>
            </a:extLst>
          </p:cNvPr>
          <p:cNvSpPr>
            <a:spLocks noGrp="1"/>
          </p:cNvSpPr>
          <p:nvPr>
            <p:ph type="title"/>
          </p:nvPr>
        </p:nvSpPr>
        <p:spPr/>
        <p:txBody>
          <a:bodyPr/>
          <a:lstStyle/>
          <a:p>
            <a:r>
              <a:rPr lang="en-US" dirty="0"/>
              <a:t>Scope</a:t>
            </a:r>
          </a:p>
        </p:txBody>
      </p:sp>
      <p:graphicFrame>
        <p:nvGraphicFramePr>
          <p:cNvPr id="4" name="Content Placeholder 3">
            <a:extLst>
              <a:ext uri="{FF2B5EF4-FFF2-40B4-BE49-F238E27FC236}">
                <a16:creationId xmlns:a16="http://schemas.microsoft.com/office/drawing/2014/main" id="{B73F416D-9D09-E49E-CA14-75D929FDEE80}"/>
              </a:ext>
            </a:extLst>
          </p:cNvPr>
          <p:cNvGraphicFramePr>
            <a:graphicFrameLocks noGrp="1"/>
          </p:cNvGraphicFramePr>
          <p:nvPr>
            <p:ph idx="1"/>
            <p:extLst>
              <p:ext uri="{D42A27DB-BD31-4B8C-83A1-F6EECF244321}">
                <p14:modId xmlns:p14="http://schemas.microsoft.com/office/powerpoint/2010/main" val="2300823006"/>
              </p:ext>
            </p:extLst>
          </p:nvPr>
        </p:nvGraphicFramePr>
        <p:xfrm>
          <a:off x="838200" y="1825625"/>
          <a:ext cx="10515600" cy="3660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2D4BD0A6-FD17-2A98-8DB7-B2BA66809565}"/>
              </a:ext>
            </a:extLst>
          </p:cNvPr>
          <p:cNvSpPr/>
          <p:nvPr/>
        </p:nvSpPr>
        <p:spPr>
          <a:xfrm>
            <a:off x="838200" y="5541264"/>
            <a:ext cx="4081272" cy="951611"/>
          </a:xfrm>
          <a:prstGeom prst="rect">
            <a:avLst/>
          </a:prstGeom>
          <a:solidFill>
            <a:srgbClr val="D1D6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In Scope: </a:t>
            </a:r>
          </a:p>
          <a:p>
            <a:pPr algn="ctr"/>
            <a:r>
              <a:rPr lang="en-US" dirty="0">
                <a:solidFill>
                  <a:sysClr val="windowText" lastClr="000000"/>
                </a:solidFill>
              </a:rPr>
              <a:t>Actual machining processes between material prep and packing</a:t>
            </a:r>
          </a:p>
        </p:txBody>
      </p:sp>
      <p:sp>
        <p:nvSpPr>
          <p:cNvPr id="6" name="Rectangle 5">
            <a:extLst>
              <a:ext uri="{FF2B5EF4-FFF2-40B4-BE49-F238E27FC236}">
                <a16:creationId xmlns:a16="http://schemas.microsoft.com/office/drawing/2014/main" id="{FA8DB765-649C-0296-2A28-62AD121B4796}"/>
              </a:ext>
            </a:extLst>
          </p:cNvPr>
          <p:cNvSpPr/>
          <p:nvPr/>
        </p:nvSpPr>
        <p:spPr>
          <a:xfrm>
            <a:off x="7272530" y="5541263"/>
            <a:ext cx="4081272" cy="951611"/>
          </a:xfrm>
          <a:prstGeom prst="rect">
            <a:avLst/>
          </a:prstGeom>
          <a:solidFill>
            <a:srgbClr val="D1D6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Out of Scope:</a:t>
            </a:r>
          </a:p>
          <a:p>
            <a:pPr algn="ctr"/>
            <a:r>
              <a:rPr lang="en-US" dirty="0">
                <a:solidFill>
                  <a:sysClr val="windowText" lastClr="000000"/>
                </a:solidFill>
              </a:rPr>
              <a:t>Logistics, customer contracts, labor</a:t>
            </a:r>
          </a:p>
        </p:txBody>
      </p:sp>
    </p:spTree>
    <p:extLst>
      <p:ext uri="{BB962C8B-B14F-4D97-AF65-F5344CB8AC3E}">
        <p14:creationId xmlns:p14="http://schemas.microsoft.com/office/powerpoint/2010/main" val="1659133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626D1-70E6-484E-99C1-B864AFB5FA7E}"/>
              </a:ext>
            </a:extLst>
          </p:cNvPr>
          <p:cNvSpPr>
            <a:spLocks noGrp="1"/>
          </p:cNvSpPr>
          <p:nvPr>
            <p:ph type="title"/>
          </p:nvPr>
        </p:nvSpPr>
        <p:spPr/>
        <p:txBody>
          <a:bodyPr/>
          <a:lstStyle/>
          <a:p>
            <a:r>
              <a:rPr lang="en-US" dirty="0"/>
              <a:t>Value Stream Map</a:t>
            </a:r>
          </a:p>
        </p:txBody>
      </p:sp>
      <p:pic>
        <p:nvPicPr>
          <p:cNvPr id="5" name="Graphic 4" descr="Factory with solid fill">
            <a:extLst>
              <a:ext uri="{FF2B5EF4-FFF2-40B4-BE49-F238E27FC236}">
                <a16:creationId xmlns:a16="http://schemas.microsoft.com/office/drawing/2014/main" id="{228CE868-3F66-F420-4846-D61EF3E50A6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407396" y="1645444"/>
            <a:ext cx="914400" cy="914400"/>
          </a:xfrm>
          <a:prstGeom prst="rect">
            <a:avLst/>
          </a:prstGeom>
        </p:spPr>
      </p:pic>
      <p:pic>
        <p:nvPicPr>
          <p:cNvPr id="6" name="Graphic 5" descr="Factory with solid fill">
            <a:extLst>
              <a:ext uri="{FF2B5EF4-FFF2-40B4-BE49-F238E27FC236}">
                <a16:creationId xmlns:a16="http://schemas.microsoft.com/office/drawing/2014/main" id="{E45A2405-ABB0-6B60-7092-5DD71C96BBB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06196" y="1645444"/>
            <a:ext cx="914400" cy="914400"/>
          </a:xfrm>
          <a:prstGeom prst="rect">
            <a:avLst/>
          </a:prstGeom>
        </p:spPr>
      </p:pic>
      <p:pic>
        <p:nvPicPr>
          <p:cNvPr id="8" name="Graphic 7" descr="Home with solid fill">
            <a:extLst>
              <a:ext uri="{FF2B5EF4-FFF2-40B4-BE49-F238E27FC236}">
                <a16:creationId xmlns:a16="http://schemas.microsoft.com/office/drawing/2014/main" id="{80F37B8F-0D24-5C2F-708E-17A32C00517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38800" y="1645444"/>
            <a:ext cx="914400" cy="914400"/>
          </a:xfrm>
          <a:prstGeom prst="rect">
            <a:avLst/>
          </a:prstGeom>
        </p:spPr>
      </p:pic>
      <p:pic>
        <p:nvPicPr>
          <p:cNvPr id="10" name="Graphic 9" descr="Warehouse with solid fill">
            <a:extLst>
              <a:ext uri="{FF2B5EF4-FFF2-40B4-BE49-F238E27FC236}">
                <a16:creationId xmlns:a16="http://schemas.microsoft.com/office/drawing/2014/main" id="{BBCF48A6-7377-3466-2829-94C559ADC8A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06196" y="4710112"/>
            <a:ext cx="914400" cy="914400"/>
          </a:xfrm>
          <a:prstGeom prst="rect">
            <a:avLst/>
          </a:prstGeom>
        </p:spPr>
      </p:pic>
      <p:pic>
        <p:nvPicPr>
          <p:cNvPr id="11" name="Graphic 10" descr="Warehouse with solid fill">
            <a:extLst>
              <a:ext uri="{FF2B5EF4-FFF2-40B4-BE49-F238E27FC236}">
                <a16:creationId xmlns:a16="http://schemas.microsoft.com/office/drawing/2014/main" id="{8D687007-F1B0-D35F-0606-E182C6104F5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407396" y="4710112"/>
            <a:ext cx="914400" cy="914400"/>
          </a:xfrm>
          <a:prstGeom prst="rect">
            <a:avLst/>
          </a:prstGeom>
        </p:spPr>
      </p:pic>
      <p:pic>
        <p:nvPicPr>
          <p:cNvPr id="13" name="Graphic 12" descr="Truck with solid fill">
            <a:extLst>
              <a:ext uri="{FF2B5EF4-FFF2-40B4-BE49-F238E27FC236}">
                <a16:creationId xmlns:a16="http://schemas.microsoft.com/office/drawing/2014/main" id="{37EE0AA6-98D9-B27B-4545-55DD016CBD48}"/>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06196" y="3177778"/>
            <a:ext cx="914400" cy="914400"/>
          </a:xfrm>
          <a:prstGeom prst="rect">
            <a:avLst/>
          </a:prstGeom>
        </p:spPr>
      </p:pic>
      <p:pic>
        <p:nvPicPr>
          <p:cNvPr id="14" name="Graphic 13" descr="Truck with solid fill">
            <a:extLst>
              <a:ext uri="{FF2B5EF4-FFF2-40B4-BE49-F238E27FC236}">
                <a16:creationId xmlns:a16="http://schemas.microsoft.com/office/drawing/2014/main" id="{8D0F00C2-2751-B473-5A5A-96CCD3F54C96}"/>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0407396" y="3177778"/>
            <a:ext cx="914400" cy="914400"/>
          </a:xfrm>
          <a:prstGeom prst="rect">
            <a:avLst/>
          </a:prstGeom>
        </p:spPr>
      </p:pic>
      <p:graphicFrame>
        <p:nvGraphicFramePr>
          <p:cNvPr id="15" name="Diagram 14">
            <a:extLst>
              <a:ext uri="{FF2B5EF4-FFF2-40B4-BE49-F238E27FC236}">
                <a16:creationId xmlns:a16="http://schemas.microsoft.com/office/drawing/2014/main" id="{95020500-2293-9E28-378C-466E444CF125}"/>
              </a:ext>
            </a:extLst>
          </p:cNvPr>
          <p:cNvGraphicFramePr/>
          <p:nvPr>
            <p:extLst>
              <p:ext uri="{D42A27DB-BD31-4B8C-83A1-F6EECF244321}">
                <p14:modId xmlns:p14="http://schemas.microsoft.com/office/powerpoint/2010/main" val="828981705"/>
              </p:ext>
            </p:extLst>
          </p:nvPr>
        </p:nvGraphicFramePr>
        <p:xfrm>
          <a:off x="1999996" y="4502871"/>
          <a:ext cx="8128000" cy="11338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nvGrpSpPr>
          <p:cNvPr id="27" name="Group 26">
            <a:extLst>
              <a:ext uri="{FF2B5EF4-FFF2-40B4-BE49-F238E27FC236}">
                <a16:creationId xmlns:a16="http://schemas.microsoft.com/office/drawing/2014/main" id="{A35B619A-DD57-1222-41ED-B209CEDED4F8}"/>
              </a:ext>
            </a:extLst>
          </p:cNvPr>
          <p:cNvGrpSpPr/>
          <p:nvPr/>
        </p:nvGrpSpPr>
        <p:grpSpPr>
          <a:xfrm>
            <a:off x="1609344" y="2102644"/>
            <a:ext cx="4029456" cy="229076"/>
            <a:chOff x="1609344" y="2102644"/>
            <a:chExt cx="4029456" cy="229076"/>
          </a:xfrm>
        </p:grpSpPr>
        <p:cxnSp>
          <p:nvCxnSpPr>
            <p:cNvPr id="17" name="Straight Arrow Connector 16">
              <a:extLst>
                <a:ext uri="{FF2B5EF4-FFF2-40B4-BE49-F238E27FC236}">
                  <a16:creationId xmlns:a16="http://schemas.microsoft.com/office/drawing/2014/main" id="{03A2D8AB-7CB7-EA67-31A0-913147290104}"/>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24AA37E-5EF2-735E-75EA-9778BC7BE436}"/>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B83CC5C-E053-F0A8-7A46-7044F6210B99}"/>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23" name="Straight Arrow Connector 22">
            <a:extLst>
              <a:ext uri="{FF2B5EF4-FFF2-40B4-BE49-F238E27FC236}">
                <a16:creationId xmlns:a16="http://schemas.microsoft.com/office/drawing/2014/main" id="{F4EB3878-5A43-0218-17EB-CEEA3A5B0950}"/>
              </a:ext>
            </a:extLst>
          </p:cNvPr>
          <p:cNvCxnSpPr>
            <a:cxnSpLocks/>
          </p:cNvCxnSpPr>
          <p:nvPr/>
        </p:nvCxnSpPr>
        <p:spPr>
          <a:xfrm flipH="1">
            <a:off x="6504432" y="2111312"/>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8F8AE20-F013-81E6-E792-EBD5EABC92C0}"/>
              </a:ext>
            </a:extLst>
          </p:cNvPr>
          <p:cNvCxnSpPr>
            <a:cxnSpLocks/>
          </p:cNvCxnSpPr>
          <p:nvPr/>
        </p:nvCxnSpPr>
        <p:spPr>
          <a:xfrm flipH="1">
            <a:off x="8086344" y="2340388"/>
            <a:ext cx="232105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4AA26991-2D20-356C-9436-C0634E752A49}"/>
              </a:ext>
            </a:extLst>
          </p:cNvPr>
          <p:cNvCxnSpPr/>
          <p:nvPr/>
        </p:nvCxnSpPr>
        <p:spPr>
          <a:xfrm flipV="1">
            <a:off x="8086344" y="2111312"/>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nvGrpSpPr>
          <p:cNvPr id="28" name="Group 27">
            <a:extLst>
              <a:ext uri="{FF2B5EF4-FFF2-40B4-BE49-F238E27FC236}">
                <a16:creationId xmlns:a16="http://schemas.microsoft.com/office/drawing/2014/main" id="{CBAF138F-0C4F-6FDA-F271-EB8B4F29E380}"/>
              </a:ext>
            </a:extLst>
          </p:cNvPr>
          <p:cNvGrpSpPr/>
          <p:nvPr/>
        </p:nvGrpSpPr>
        <p:grpSpPr>
          <a:xfrm rot="19893183">
            <a:off x="4500170" y="2619685"/>
            <a:ext cx="1230731" cy="229076"/>
            <a:chOff x="1609344" y="2102644"/>
            <a:chExt cx="4029456" cy="229076"/>
          </a:xfrm>
        </p:grpSpPr>
        <p:cxnSp>
          <p:nvCxnSpPr>
            <p:cNvPr id="29" name="Straight Arrow Connector 28">
              <a:extLst>
                <a:ext uri="{FF2B5EF4-FFF2-40B4-BE49-F238E27FC236}">
                  <a16:creationId xmlns:a16="http://schemas.microsoft.com/office/drawing/2014/main" id="{73594493-43EB-99DA-F505-6F487B78D1CA}"/>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374F7A6A-0058-7F9A-185D-EFF1095915EF}"/>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CF54599-C424-FD48-F966-FFBBFCD61D83}"/>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2" name="Group 31">
            <a:extLst>
              <a:ext uri="{FF2B5EF4-FFF2-40B4-BE49-F238E27FC236}">
                <a16:creationId xmlns:a16="http://schemas.microsoft.com/office/drawing/2014/main" id="{70B13575-8600-5CB0-4322-8AFEEAF28F52}"/>
              </a:ext>
            </a:extLst>
          </p:cNvPr>
          <p:cNvGrpSpPr/>
          <p:nvPr/>
        </p:nvGrpSpPr>
        <p:grpSpPr>
          <a:xfrm rot="1706817" flipH="1">
            <a:off x="6339940" y="2692027"/>
            <a:ext cx="1230731" cy="229076"/>
            <a:chOff x="1609344" y="2102644"/>
            <a:chExt cx="4029456" cy="229076"/>
          </a:xfrm>
        </p:grpSpPr>
        <p:cxnSp>
          <p:nvCxnSpPr>
            <p:cNvPr id="33" name="Straight Arrow Connector 32">
              <a:extLst>
                <a:ext uri="{FF2B5EF4-FFF2-40B4-BE49-F238E27FC236}">
                  <a16:creationId xmlns:a16="http://schemas.microsoft.com/office/drawing/2014/main" id="{6E94669C-A2D6-2D6C-7107-D9700C6270CF}"/>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050FCD0-A312-BD7D-F85A-538433366D90}"/>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E61B1E8-821D-42DD-EFAC-FA01BA2A791A}"/>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6" name="Group 35">
            <a:extLst>
              <a:ext uri="{FF2B5EF4-FFF2-40B4-BE49-F238E27FC236}">
                <a16:creationId xmlns:a16="http://schemas.microsoft.com/office/drawing/2014/main" id="{602CB1EB-EFB5-F2EF-E151-E2F271B9963B}"/>
              </a:ext>
            </a:extLst>
          </p:cNvPr>
          <p:cNvGrpSpPr/>
          <p:nvPr/>
        </p:nvGrpSpPr>
        <p:grpSpPr>
          <a:xfrm rot="5400000" flipH="1">
            <a:off x="5750937" y="3060671"/>
            <a:ext cx="1230731" cy="229076"/>
            <a:chOff x="1609344" y="2102644"/>
            <a:chExt cx="4029456" cy="229076"/>
          </a:xfrm>
        </p:grpSpPr>
        <p:cxnSp>
          <p:nvCxnSpPr>
            <p:cNvPr id="37" name="Straight Arrow Connector 36">
              <a:extLst>
                <a:ext uri="{FF2B5EF4-FFF2-40B4-BE49-F238E27FC236}">
                  <a16:creationId xmlns:a16="http://schemas.microsoft.com/office/drawing/2014/main" id="{DC056E98-023B-C459-D3E6-639CD29DA8DA}"/>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6AEFD6C3-4ACE-BA42-AE3F-DE1671067D21}"/>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4A042475-7CEB-5F6D-9C49-82CD2FF2D8FF}"/>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40" name="Group 39">
            <a:extLst>
              <a:ext uri="{FF2B5EF4-FFF2-40B4-BE49-F238E27FC236}">
                <a16:creationId xmlns:a16="http://schemas.microsoft.com/office/drawing/2014/main" id="{8FF133A8-B896-5E69-1EF7-5500B6F87596}"/>
              </a:ext>
            </a:extLst>
          </p:cNvPr>
          <p:cNvGrpSpPr/>
          <p:nvPr/>
        </p:nvGrpSpPr>
        <p:grpSpPr>
          <a:xfrm rot="16200000">
            <a:off x="5152422" y="3060160"/>
            <a:ext cx="1230731" cy="229076"/>
            <a:chOff x="1609344" y="2102644"/>
            <a:chExt cx="4029456" cy="229076"/>
          </a:xfrm>
        </p:grpSpPr>
        <p:cxnSp>
          <p:nvCxnSpPr>
            <p:cNvPr id="41" name="Straight Arrow Connector 40">
              <a:extLst>
                <a:ext uri="{FF2B5EF4-FFF2-40B4-BE49-F238E27FC236}">
                  <a16:creationId xmlns:a16="http://schemas.microsoft.com/office/drawing/2014/main" id="{C9187F65-ACCD-3B8B-88A6-3E97691C38BD}"/>
                </a:ext>
              </a:extLst>
            </p:cNvPr>
            <p:cNvCxnSpPr>
              <a:cxnSpLocks/>
            </p:cNvCxnSpPr>
            <p:nvPr/>
          </p:nvCxnSpPr>
          <p:spPr>
            <a:xfrm flipH="1">
              <a:off x="1609344" y="2102644"/>
              <a:ext cx="19751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EF64CC1F-780C-F02C-10C7-6A64C427639D}"/>
                </a:ext>
              </a:extLst>
            </p:cNvPr>
            <p:cNvCxnSpPr/>
            <p:nvPr/>
          </p:nvCxnSpPr>
          <p:spPr>
            <a:xfrm flipH="1">
              <a:off x="3191256" y="2331720"/>
              <a:ext cx="24475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3505F597-5BB9-0754-B10C-B19BA7A175F5}"/>
                </a:ext>
              </a:extLst>
            </p:cNvPr>
            <p:cNvCxnSpPr/>
            <p:nvPr/>
          </p:nvCxnSpPr>
          <p:spPr>
            <a:xfrm flipV="1">
              <a:off x="3191256" y="2102644"/>
              <a:ext cx="393192" cy="229076"/>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45" name="Straight Arrow Connector 44">
            <a:extLst>
              <a:ext uri="{FF2B5EF4-FFF2-40B4-BE49-F238E27FC236}">
                <a16:creationId xmlns:a16="http://schemas.microsoft.com/office/drawing/2014/main" id="{0F5839B4-3B56-1DB0-DB28-01D074054426}"/>
              </a:ext>
            </a:extLst>
          </p:cNvPr>
          <p:cNvCxnSpPr/>
          <p:nvPr/>
        </p:nvCxnSpPr>
        <p:spPr>
          <a:xfrm>
            <a:off x="1263396" y="2559332"/>
            <a:ext cx="0" cy="687515"/>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AAF99A8E-3319-B4C9-C83C-EF23AEBE8C03}"/>
              </a:ext>
            </a:extLst>
          </p:cNvPr>
          <p:cNvCxnSpPr>
            <a:cxnSpLocks/>
            <a:endCxn id="10" idx="0"/>
          </p:cNvCxnSpPr>
          <p:nvPr/>
        </p:nvCxnSpPr>
        <p:spPr>
          <a:xfrm flipH="1">
            <a:off x="1263396" y="4092178"/>
            <a:ext cx="3525" cy="617934"/>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754D7CF6-5581-6345-71C5-073798A6EB99}"/>
              </a:ext>
            </a:extLst>
          </p:cNvPr>
          <p:cNvCxnSpPr>
            <a:cxnSpLocks/>
            <a:endCxn id="5" idx="2"/>
          </p:cNvCxnSpPr>
          <p:nvPr/>
        </p:nvCxnSpPr>
        <p:spPr>
          <a:xfrm flipV="1">
            <a:off x="10864596" y="2559844"/>
            <a:ext cx="0" cy="687003"/>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B058BE74-CBB0-E7B7-6916-A2EEF87FCBF7}"/>
              </a:ext>
            </a:extLst>
          </p:cNvPr>
          <p:cNvCxnSpPr>
            <a:cxnSpLocks/>
          </p:cNvCxnSpPr>
          <p:nvPr/>
        </p:nvCxnSpPr>
        <p:spPr>
          <a:xfrm flipV="1">
            <a:off x="10864596" y="4116003"/>
            <a:ext cx="0" cy="59410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58" name="Straight Arrow Connector 57">
            <a:extLst>
              <a:ext uri="{FF2B5EF4-FFF2-40B4-BE49-F238E27FC236}">
                <a16:creationId xmlns:a16="http://schemas.microsoft.com/office/drawing/2014/main" id="{973750F7-5BB4-9B76-FD34-2F7EA8456E4D}"/>
              </a:ext>
            </a:extLst>
          </p:cNvPr>
          <p:cNvCxnSpPr>
            <a:cxnSpLocks/>
          </p:cNvCxnSpPr>
          <p:nvPr/>
        </p:nvCxnSpPr>
        <p:spPr>
          <a:xfrm>
            <a:off x="1720596" y="5737062"/>
            <a:ext cx="8686800" cy="1923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1" name="TextBox 70">
            <a:extLst>
              <a:ext uri="{FF2B5EF4-FFF2-40B4-BE49-F238E27FC236}">
                <a16:creationId xmlns:a16="http://schemas.microsoft.com/office/drawing/2014/main" id="{1FFA72E8-12B6-1DD3-F9CA-0BFF4584C126}"/>
              </a:ext>
            </a:extLst>
          </p:cNvPr>
          <p:cNvSpPr txBox="1"/>
          <p:nvPr/>
        </p:nvSpPr>
        <p:spPr>
          <a:xfrm>
            <a:off x="7191871" y="1662781"/>
            <a:ext cx="2936125" cy="369332"/>
          </a:xfrm>
          <a:prstGeom prst="rect">
            <a:avLst/>
          </a:prstGeom>
          <a:noFill/>
        </p:spPr>
        <p:txBody>
          <a:bodyPr wrap="none" rtlCol="0">
            <a:spAutoFit/>
          </a:bodyPr>
          <a:lstStyle/>
          <a:p>
            <a:r>
              <a:rPr lang="en-US" dirty="0"/>
              <a:t>Demand: 500 units a month</a:t>
            </a:r>
          </a:p>
        </p:txBody>
      </p:sp>
      <p:sp>
        <p:nvSpPr>
          <p:cNvPr id="72" name="TextBox 71">
            <a:extLst>
              <a:ext uri="{FF2B5EF4-FFF2-40B4-BE49-F238E27FC236}">
                <a16:creationId xmlns:a16="http://schemas.microsoft.com/office/drawing/2014/main" id="{AA2982C7-98BD-0CB6-6EBA-C26E3C3A2D21}"/>
              </a:ext>
            </a:extLst>
          </p:cNvPr>
          <p:cNvSpPr txBox="1"/>
          <p:nvPr/>
        </p:nvSpPr>
        <p:spPr>
          <a:xfrm>
            <a:off x="8479536" y="3430535"/>
            <a:ext cx="1690591" cy="646331"/>
          </a:xfrm>
          <a:prstGeom prst="rect">
            <a:avLst/>
          </a:prstGeom>
          <a:noFill/>
        </p:spPr>
        <p:txBody>
          <a:bodyPr wrap="none" rtlCol="0">
            <a:spAutoFit/>
          </a:bodyPr>
          <a:lstStyle/>
          <a:p>
            <a:r>
              <a:rPr lang="en-US" dirty="0"/>
              <a:t>Freight to hub</a:t>
            </a:r>
          </a:p>
          <a:p>
            <a:r>
              <a:rPr lang="en-US" dirty="0"/>
              <a:t>50 units/3 days</a:t>
            </a:r>
          </a:p>
        </p:txBody>
      </p:sp>
      <p:sp>
        <p:nvSpPr>
          <p:cNvPr id="73" name="TextBox 72">
            <a:extLst>
              <a:ext uri="{FF2B5EF4-FFF2-40B4-BE49-F238E27FC236}">
                <a16:creationId xmlns:a16="http://schemas.microsoft.com/office/drawing/2014/main" id="{2A1D4559-5892-17BE-A0F1-002A72090DB4}"/>
              </a:ext>
            </a:extLst>
          </p:cNvPr>
          <p:cNvSpPr txBox="1"/>
          <p:nvPr/>
        </p:nvSpPr>
        <p:spPr>
          <a:xfrm>
            <a:off x="1655998" y="3444583"/>
            <a:ext cx="2149756" cy="646331"/>
          </a:xfrm>
          <a:prstGeom prst="rect">
            <a:avLst/>
          </a:prstGeom>
          <a:noFill/>
        </p:spPr>
        <p:txBody>
          <a:bodyPr wrap="none" rtlCol="0">
            <a:spAutoFit/>
          </a:bodyPr>
          <a:lstStyle/>
          <a:p>
            <a:r>
              <a:rPr lang="en-US" dirty="0"/>
              <a:t>Order to warehouse</a:t>
            </a:r>
          </a:p>
          <a:p>
            <a:r>
              <a:rPr lang="en-US" dirty="0"/>
              <a:t>125 units a week</a:t>
            </a:r>
          </a:p>
        </p:txBody>
      </p:sp>
      <p:sp>
        <p:nvSpPr>
          <p:cNvPr id="74" name="TextBox 73">
            <a:extLst>
              <a:ext uri="{FF2B5EF4-FFF2-40B4-BE49-F238E27FC236}">
                <a16:creationId xmlns:a16="http://schemas.microsoft.com/office/drawing/2014/main" id="{5D87F882-9A69-C112-4398-C39E54D833E8}"/>
              </a:ext>
            </a:extLst>
          </p:cNvPr>
          <p:cNvSpPr txBox="1"/>
          <p:nvPr/>
        </p:nvSpPr>
        <p:spPr>
          <a:xfrm>
            <a:off x="838200" y="5668749"/>
            <a:ext cx="1382110" cy="646331"/>
          </a:xfrm>
          <a:prstGeom prst="rect">
            <a:avLst/>
          </a:prstGeom>
          <a:noFill/>
        </p:spPr>
        <p:txBody>
          <a:bodyPr wrap="none" rtlCol="0">
            <a:spAutoFit/>
          </a:bodyPr>
          <a:lstStyle/>
          <a:p>
            <a:r>
              <a:rPr lang="en-US" dirty="0"/>
              <a:t>80 units</a:t>
            </a:r>
          </a:p>
          <a:p>
            <a:r>
              <a:rPr lang="en-US" dirty="0"/>
              <a:t>2-day buffer</a:t>
            </a:r>
          </a:p>
        </p:txBody>
      </p:sp>
      <p:sp>
        <p:nvSpPr>
          <p:cNvPr id="75" name="TextBox 74">
            <a:extLst>
              <a:ext uri="{FF2B5EF4-FFF2-40B4-BE49-F238E27FC236}">
                <a16:creationId xmlns:a16="http://schemas.microsoft.com/office/drawing/2014/main" id="{8A98AFDD-5A6A-9D2A-8757-61DC60FA3F98}"/>
              </a:ext>
            </a:extLst>
          </p:cNvPr>
          <p:cNvSpPr txBox="1"/>
          <p:nvPr/>
        </p:nvSpPr>
        <p:spPr>
          <a:xfrm>
            <a:off x="10407396" y="5724847"/>
            <a:ext cx="1232773" cy="646331"/>
          </a:xfrm>
          <a:prstGeom prst="rect">
            <a:avLst/>
          </a:prstGeom>
          <a:noFill/>
        </p:spPr>
        <p:txBody>
          <a:bodyPr wrap="none" rtlCol="0">
            <a:spAutoFit/>
          </a:bodyPr>
          <a:lstStyle/>
          <a:p>
            <a:r>
              <a:rPr lang="en-US" dirty="0"/>
              <a:t>10 units</a:t>
            </a:r>
          </a:p>
          <a:p>
            <a:r>
              <a:rPr lang="en-US" dirty="0"/>
              <a:t>2-day hold</a:t>
            </a:r>
          </a:p>
        </p:txBody>
      </p:sp>
      <p:pic>
        <p:nvPicPr>
          <p:cNvPr id="77" name="Graphic 76" descr="Water Bottle with solid fill">
            <a:extLst>
              <a:ext uri="{FF2B5EF4-FFF2-40B4-BE49-F238E27FC236}">
                <a16:creationId xmlns:a16="http://schemas.microsoft.com/office/drawing/2014/main" id="{5FA75721-941F-E341-BA19-3CF0646DF66A}"/>
              </a:ext>
            </a:extLst>
          </p:cNvPr>
          <p:cNvPicPr>
            <a:picLocks noChangeAspect="1"/>
          </p:cNvPicPr>
          <p:nvPr/>
        </p:nvPicPr>
        <p:blipFill>
          <a:blip>
            <a:extLst>
              <a:ext uri="{96DAC541-7B7A-43D3-8B79-37D633B846F1}">
                <asvg:svgBlip xmlns:asvg="http://schemas.microsoft.com/office/drawing/2016/SVG/main" r:embed="rId11"/>
              </a:ext>
            </a:extLst>
          </a:blip>
          <a:stretch>
            <a:fillRect/>
          </a:stretch>
        </p:blipFill>
        <p:spPr>
          <a:xfrm rot="5400000">
            <a:off x="4934872" y="3887994"/>
            <a:ext cx="914400" cy="914400"/>
          </a:xfrm>
          <a:prstGeom prst="rect">
            <a:avLst/>
          </a:prstGeom>
        </p:spPr>
      </p:pic>
    </p:spTree>
    <p:extLst>
      <p:ext uri="{BB962C8B-B14F-4D97-AF65-F5344CB8AC3E}">
        <p14:creationId xmlns:p14="http://schemas.microsoft.com/office/powerpoint/2010/main" val="4067684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4A12E-B69F-1B73-DCBC-516292327713}"/>
              </a:ext>
            </a:extLst>
          </p:cNvPr>
          <p:cNvSpPr>
            <a:spLocks noGrp="1"/>
          </p:cNvSpPr>
          <p:nvPr>
            <p:ph type="title"/>
          </p:nvPr>
        </p:nvSpPr>
        <p:spPr/>
        <p:txBody>
          <a:bodyPr/>
          <a:lstStyle/>
          <a:p>
            <a:r>
              <a:rPr lang="en-US" dirty="0"/>
              <a:t>Improvement Schedule</a:t>
            </a:r>
          </a:p>
        </p:txBody>
      </p:sp>
      <p:graphicFrame>
        <p:nvGraphicFramePr>
          <p:cNvPr id="4" name="Content Placeholder 3">
            <a:extLst>
              <a:ext uri="{FF2B5EF4-FFF2-40B4-BE49-F238E27FC236}">
                <a16:creationId xmlns:a16="http://schemas.microsoft.com/office/drawing/2014/main" id="{5D259D7D-5FF3-E571-A1EE-AD176B4240B8}"/>
              </a:ext>
            </a:extLst>
          </p:cNvPr>
          <p:cNvGraphicFramePr>
            <a:graphicFrameLocks noGrp="1"/>
          </p:cNvGraphicFramePr>
          <p:nvPr>
            <p:ph idx="1"/>
            <p:extLst>
              <p:ext uri="{D42A27DB-BD31-4B8C-83A1-F6EECF244321}">
                <p14:modId xmlns:p14="http://schemas.microsoft.com/office/powerpoint/2010/main" val="3471545606"/>
              </p:ext>
            </p:extLst>
          </p:nvPr>
        </p:nvGraphicFramePr>
        <p:xfrm>
          <a:off x="838200" y="2621280"/>
          <a:ext cx="10515600" cy="3307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8103A4E8-3864-20B0-B2CD-A2E8DBDDFE0A}"/>
              </a:ext>
            </a:extLst>
          </p:cNvPr>
          <p:cNvSpPr txBox="1"/>
          <p:nvPr/>
        </p:nvSpPr>
        <p:spPr>
          <a:xfrm>
            <a:off x="838200" y="1601985"/>
            <a:ext cx="10515600" cy="584775"/>
          </a:xfrm>
          <a:prstGeom prst="rect">
            <a:avLst/>
          </a:prstGeom>
          <a:noFill/>
        </p:spPr>
        <p:txBody>
          <a:bodyPr wrap="square">
            <a:spAutoFit/>
          </a:bodyPr>
          <a:lstStyle/>
          <a:p>
            <a:pPr marL="0" indent="0">
              <a:buNone/>
            </a:pPr>
            <a:r>
              <a:rPr lang="en-US" sz="3200" b="1" dirty="0"/>
              <a:t>Estimated Project Duration: 6 weeks</a:t>
            </a:r>
          </a:p>
        </p:txBody>
      </p:sp>
    </p:spTree>
    <p:extLst>
      <p:ext uri="{BB962C8B-B14F-4D97-AF65-F5344CB8AC3E}">
        <p14:creationId xmlns:p14="http://schemas.microsoft.com/office/powerpoint/2010/main" val="1137089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76768-381D-4496-39E8-4A271081A958}"/>
              </a:ext>
            </a:extLst>
          </p:cNvPr>
          <p:cNvSpPr>
            <a:spLocks noGrp="1"/>
          </p:cNvSpPr>
          <p:nvPr>
            <p:ph type="title"/>
          </p:nvPr>
        </p:nvSpPr>
        <p:spPr/>
        <p:txBody>
          <a:bodyPr/>
          <a:lstStyle/>
          <a:p>
            <a:r>
              <a:rPr lang="en-US" dirty="0"/>
              <a:t>Team and Call to Action</a:t>
            </a:r>
          </a:p>
        </p:txBody>
      </p:sp>
      <p:sp>
        <p:nvSpPr>
          <p:cNvPr id="3" name="Content Placeholder 2">
            <a:extLst>
              <a:ext uri="{FF2B5EF4-FFF2-40B4-BE49-F238E27FC236}">
                <a16:creationId xmlns:a16="http://schemas.microsoft.com/office/drawing/2014/main" id="{254D4A59-9647-2DEB-AFAE-3E10DC2B8A84}"/>
              </a:ext>
            </a:extLst>
          </p:cNvPr>
          <p:cNvSpPr>
            <a:spLocks noGrp="1"/>
          </p:cNvSpPr>
          <p:nvPr>
            <p:ph idx="1"/>
          </p:nvPr>
        </p:nvSpPr>
        <p:spPr/>
        <p:txBody>
          <a:bodyPr>
            <a:normAutofit fontScale="62500" lnSpcReduction="20000"/>
          </a:bodyPr>
          <a:lstStyle/>
          <a:p>
            <a:pPr marL="0" indent="0">
              <a:buNone/>
            </a:pPr>
            <a:r>
              <a:rPr lang="en-US" b="1" dirty="0"/>
              <a:t>We are seeking your authorization to proceed with a comprehensive analysis of this issue.</a:t>
            </a:r>
          </a:p>
          <a:p>
            <a:pPr marL="0" indent="0">
              <a:buNone/>
            </a:pPr>
            <a:endParaRPr lang="en-US" b="1" dirty="0"/>
          </a:p>
          <a:p>
            <a:r>
              <a:rPr lang="en-US" b="1" dirty="0"/>
              <a:t>Executive Sponsor:</a:t>
            </a:r>
            <a:r>
              <a:rPr lang="en-US" dirty="0"/>
              <a:t> </a:t>
            </a:r>
          </a:p>
          <a:p>
            <a:pPr lvl="1"/>
            <a:r>
              <a:rPr lang="en-US" dirty="0"/>
              <a:t>Mark Richardson, Plant Manager</a:t>
            </a:r>
          </a:p>
          <a:p>
            <a:r>
              <a:rPr lang="en-US" b="1" dirty="0"/>
              <a:t>Project Owner:</a:t>
            </a:r>
            <a:r>
              <a:rPr lang="en-US" dirty="0"/>
              <a:t> </a:t>
            </a:r>
          </a:p>
          <a:p>
            <a:pPr lvl="1"/>
            <a:r>
              <a:rPr lang="en-US" dirty="0"/>
              <a:t>Jerry DeFranco, DPS-Lean Consultant</a:t>
            </a:r>
          </a:p>
          <a:p>
            <a:r>
              <a:rPr lang="en-US" b="1" dirty="0"/>
              <a:t>Process Owner:</a:t>
            </a:r>
          </a:p>
          <a:p>
            <a:pPr lvl="1"/>
            <a:r>
              <a:rPr lang="en-US" dirty="0"/>
              <a:t>David Morales, CNC Supervisor</a:t>
            </a:r>
          </a:p>
          <a:p>
            <a:r>
              <a:rPr lang="en-US" b="1" dirty="0"/>
              <a:t>Team:</a:t>
            </a:r>
          </a:p>
          <a:p>
            <a:pPr lvl="1"/>
            <a:r>
              <a:rPr lang="en-US" dirty="0"/>
              <a:t>Sarah Chen, Quality Engineer</a:t>
            </a:r>
          </a:p>
          <a:p>
            <a:pPr lvl="1"/>
            <a:r>
              <a:rPr lang="en-US" dirty="0"/>
              <a:t>Miguel Vasquez, Maintenance Technician</a:t>
            </a:r>
          </a:p>
          <a:p>
            <a:pPr lvl="1"/>
            <a:r>
              <a:rPr lang="en-US" dirty="0"/>
              <a:t>Jennifer Kowalski, Production Planner</a:t>
            </a:r>
          </a:p>
          <a:p>
            <a:pPr lvl="1"/>
            <a:r>
              <a:rPr lang="en-US" dirty="0"/>
              <a:t>Antonio Garcia, CNC Operator</a:t>
            </a:r>
          </a:p>
          <a:p>
            <a:pPr marL="0" indent="0">
              <a:buNone/>
            </a:pPr>
            <a:r>
              <a:rPr lang="en-US" dirty="0"/>
              <a:t>Commitment</a:t>
            </a:r>
          </a:p>
          <a:p>
            <a:pPr lvl="1"/>
            <a:r>
              <a:rPr lang="en-US" dirty="0"/>
              <a:t>Kaizen Week Commitment - Three half days 1</a:t>
            </a:r>
            <a:r>
              <a:rPr lang="en-US" baseline="30000" dirty="0"/>
              <a:t>st</a:t>
            </a:r>
            <a:r>
              <a:rPr lang="en-US" dirty="0"/>
              <a:t> week of June</a:t>
            </a:r>
          </a:p>
          <a:p>
            <a:pPr lvl="1"/>
            <a:r>
              <a:rPr lang="en-US" dirty="0"/>
              <a:t>Pre-Event / Post-Event – 10% time</a:t>
            </a:r>
          </a:p>
        </p:txBody>
      </p:sp>
    </p:spTree>
    <p:extLst>
      <p:ext uri="{BB962C8B-B14F-4D97-AF65-F5344CB8AC3E}">
        <p14:creationId xmlns:p14="http://schemas.microsoft.com/office/powerpoint/2010/main" val="3830765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74251-F3B2-A2D9-09B3-8310DA626DD1}"/>
              </a:ext>
            </a:extLst>
          </p:cNvPr>
          <p:cNvSpPr>
            <a:spLocks noGrp="1"/>
          </p:cNvSpPr>
          <p:nvPr>
            <p:ph type="title"/>
          </p:nvPr>
        </p:nvSpPr>
        <p:spPr/>
        <p:txBody>
          <a:bodyPr/>
          <a:lstStyle/>
          <a:p>
            <a:r>
              <a:rPr lang="en-US" dirty="0"/>
              <a:t>Process Map</a:t>
            </a:r>
          </a:p>
        </p:txBody>
      </p:sp>
      <p:graphicFrame>
        <p:nvGraphicFramePr>
          <p:cNvPr id="4" name="Content Placeholder 3">
            <a:extLst>
              <a:ext uri="{FF2B5EF4-FFF2-40B4-BE49-F238E27FC236}">
                <a16:creationId xmlns:a16="http://schemas.microsoft.com/office/drawing/2014/main" id="{9A52F6ED-75DA-8EA4-1E3A-8B144FD462FD}"/>
              </a:ext>
            </a:extLst>
          </p:cNvPr>
          <p:cNvGraphicFramePr>
            <a:graphicFrameLocks noGrp="1"/>
          </p:cNvGraphicFramePr>
          <p:nvPr>
            <p:ph idx="1"/>
            <p:extLst>
              <p:ext uri="{D42A27DB-BD31-4B8C-83A1-F6EECF244321}">
                <p14:modId xmlns:p14="http://schemas.microsoft.com/office/powerpoint/2010/main" val="22848015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D2579FA2-D80A-6F61-5950-CFFE4DC69C2A}"/>
              </a:ext>
            </a:extLst>
          </p:cNvPr>
          <p:cNvSpPr/>
          <p:nvPr/>
        </p:nvSpPr>
        <p:spPr>
          <a:xfrm>
            <a:off x="6923315" y="5125666"/>
            <a:ext cx="3621973" cy="1626920"/>
          </a:xfrm>
          <a:prstGeom prst="rect">
            <a:avLst/>
          </a:prstGeom>
          <a:solidFill>
            <a:srgbClr val="D1D6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ysClr val="windowText" lastClr="000000"/>
                </a:solidFill>
              </a:rPr>
              <a:t>Critical DOWNTIME Drivers:</a:t>
            </a:r>
            <a:endParaRPr lang="en-US" sz="1200" dirty="0">
              <a:solidFill>
                <a:sysClr val="windowText" lastClr="000000"/>
              </a:solidFill>
            </a:endParaRPr>
          </a:p>
          <a:p>
            <a:r>
              <a:rPr lang="en-US" sz="1200" dirty="0">
                <a:solidFill>
                  <a:sysClr val="windowText" lastClr="000000"/>
                </a:solidFill>
              </a:rPr>
              <a:t>Tool setup variability (15 mins variance)</a:t>
            </a:r>
          </a:p>
          <a:p>
            <a:r>
              <a:rPr lang="en-US" sz="1200" dirty="0">
                <a:solidFill>
                  <a:sysClr val="windowText" lastClr="000000"/>
                </a:solidFill>
              </a:rPr>
              <a:t>Manual spindle warm-up (5 mins non-value)</a:t>
            </a:r>
          </a:p>
          <a:p>
            <a:r>
              <a:rPr lang="en-US" sz="1200" dirty="0">
                <a:solidFill>
                  <a:sysClr val="windowText" lastClr="000000"/>
                </a:solidFill>
              </a:rPr>
              <a:t>Changeover (75 mins) — longest single constraint</a:t>
            </a:r>
          </a:p>
          <a:p>
            <a:r>
              <a:rPr lang="en-US" sz="1200" dirty="0">
                <a:solidFill>
                  <a:sysClr val="windowText" lastClr="000000"/>
                </a:solidFill>
              </a:rPr>
              <a:t>Waiting for upstream material (queue time)</a:t>
            </a:r>
          </a:p>
          <a:p>
            <a:pPr algn="ctr"/>
            <a:endParaRPr lang="en-US" sz="1200" dirty="0">
              <a:solidFill>
                <a:sysClr val="windowText" lastClr="000000"/>
              </a:solidFill>
            </a:endParaRPr>
          </a:p>
        </p:txBody>
      </p:sp>
    </p:spTree>
    <p:extLst>
      <p:ext uri="{BB962C8B-B14F-4D97-AF65-F5344CB8AC3E}">
        <p14:creationId xmlns:p14="http://schemas.microsoft.com/office/powerpoint/2010/main" val="207692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476F2-C08B-9C13-99E3-2B5C4C8BDEC9}"/>
              </a:ext>
            </a:extLst>
          </p:cNvPr>
          <p:cNvSpPr>
            <a:spLocks noGrp="1"/>
          </p:cNvSpPr>
          <p:nvPr>
            <p:ph type="title"/>
          </p:nvPr>
        </p:nvSpPr>
        <p:spPr/>
        <p:txBody>
          <a:bodyPr/>
          <a:lstStyle/>
          <a:p>
            <a:r>
              <a:rPr lang="en-US" dirty="0"/>
              <a:t>Failure Mode Effects and Analysis</a:t>
            </a:r>
          </a:p>
        </p:txBody>
      </p:sp>
      <p:graphicFrame>
        <p:nvGraphicFramePr>
          <p:cNvPr id="9" name="Table 8">
            <a:extLst>
              <a:ext uri="{FF2B5EF4-FFF2-40B4-BE49-F238E27FC236}">
                <a16:creationId xmlns:a16="http://schemas.microsoft.com/office/drawing/2014/main" id="{31130E7F-4FA8-CF67-A0E1-6ED9EDD5360C}"/>
              </a:ext>
            </a:extLst>
          </p:cNvPr>
          <p:cNvGraphicFramePr>
            <a:graphicFrameLocks noGrp="1"/>
          </p:cNvGraphicFramePr>
          <p:nvPr>
            <p:extLst>
              <p:ext uri="{D42A27DB-BD31-4B8C-83A1-F6EECF244321}">
                <p14:modId xmlns:p14="http://schemas.microsoft.com/office/powerpoint/2010/main" val="1571863988"/>
              </p:ext>
            </p:extLst>
          </p:nvPr>
        </p:nvGraphicFramePr>
        <p:xfrm>
          <a:off x="838200" y="1444130"/>
          <a:ext cx="10515596" cy="5307330"/>
        </p:xfrm>
        <a:graphic>
          <a:graphicData uri="http://schemas.openxmlformats.org/drawingml/2006/table">
            <a:tbl>
              <a:tblPr firstRow="1" firstCol="1">
                <a:tableStyleId>{5C22544A-7EE6-4342-B048-85BDC9FD1C3A}</a:tableStyleId>
              </a:tblPr>
              <a:tblGrid>
                <a:gridCol w="309593">
                  <a:extLst>
                    <a:ext uri="{9D8B030D-6E8A-4147-A177-3AD203B41FA5}">
                      <a16:colId xmlns:a16="http://schemas.microsoft.com/office/drawing/2014/main" val="1955077470"/>
                    </a:ext>
                  </a:extLst>
                </a:gridCol>
                <a:gridCol w="1477601">
                  <a:extLst>
                    <a:ext uri="{9D8B030D-6E8A-4147-A177-3AD203B41FA5}">
                      <a16:colId xmlns:a16="http://schemas.microsoft.com/office/drawing/2014/main" val="2077699208"/>
                    </a:ext>
                  </a:extLst>
                </a:gridCol>
                <a:gridCol w="1507220">
                  <a:extLst>
                    <a:ext uri="{9D8B030D-6E8A-4147-A177-3AD203B41FA5}">
                      <a16:colId xmlns:a16="http://schemas.microsoft.com/office/drawing/2014/main" val="626568307"/>
                    </a:ext>
                  </a:extLst>
                </a:gridCol>
                <a:gridCol w="1447982">
                  <a:extLst>
                    <a:ext uri="{9D8B030D-6E8A-4147-A177-3AD203B41FA5}">
                      <a16:colId xmlns:a16="http://schemas.microsoft.com/office/drawing/2014/main" val="231619075"/>
                    </a:ext>
                  </a:extLst>
                </a:gridCol>
                <a:gridCol w="1477601">
                  <a:extLst>
                    <a:ext uri="{9D8B030D-6E8A-4147-A177-3AD203B41FA5}">
                      <a16:colId xmlns:a16="http://schemas.microsoft.com/office/drawing/2014/main" val="3220333580"/>
                    </a:ext>
                  </a:extLst>
                </a:gridCol>
                <a:gridCol w="1477601">
                  <a:extLst>
                    <a:ext uri="{9D8B030D-6E8A-4147-A177-3AD203B41FA5}">
                      <a16:colId xmlns:a16="http://schemas.microsoft.com/office/drawing/2014/main" val="3543707061"/>
                    </a:ext>
                  </a:extLst>
                </a:gridCol>
                <a:gridCol w="1477601">
                  <a:extLst>
                    <a:ext uri="{9D8B030D-6E8A-4147-A177-3AD203B41FA5}">
                      <a16:colId xmlns:a16="http://schemas.microsoft.com/office/drawing/2014/main" val="2222952868"/>
                    </a:ext>
                  </a:extLst>
                </a:gridCol>
                <a:gridCol w="309593">
                  <a:extLst>
                    <a:ext uri="{9D8B030D-6E8A-4147-A177-3AD203B41FA5}">
                      <a16:colId xmlns:a16="http://schemas.microsoft.com/office/drawing/2014/main" val="2773386516"/>
                    </a:ext>
                  </a:extLst>
                </a:gridCol>
                <a:gridCol w="309593">
                  <a:extLst>
                    <a:ext uri="{9D8B030D-6E8A-4147-A177-3AD203B41FA5}">
                      <a16:colId xmlns:a16="http://schemas.microsoft.com/office/drawing/2014/main" val="4197906310"/>
                    </a:ext>
                  </a:extLst>
                </a:gridCol>
                <a:gridCol w="309593">
                  <a:extLst>
                    <a:ext uri="{9D8B030D-6E8A-4147-A177-3AD203B41FA5}">
                      <a16:colId xmlns:a16="http://schemas.microsoft.com/office/drawing/2014/main" val="29488860"/>
                    </a:ext>
                  </a:extLst>
                </a:gridCol>
                <a:gridCol w="411618">
                  <a:extLst>
                    <a:ext uri="{9D8B030D-6E8A-4147-A177-3AD203B41FA5}">
                      <a16:colId xmlns:a16="http://schemas.microsoft.com/office/drawing/2014/main" val="3570528211"/>
                    </a:ext>
                  </a:extLst>
                </a:gridCol>
              </a:tblGrid>
              <a:tr h="822960">
                <a:tc>
                  <a:txBody>
                    <a:bodyPr/>
                    <a:lstStyle/>
                    <a:p>
                      <a:pPr algn="ctr" rtl="0" fontAlgn="ctr">
                        <a:buNone/>
                      </a:pPr>
                      <a:r>
                        <a:rPr lang="en-US" sz="1200" b="0" i="0" u="none" strike="noStrike" dirty="0">
                          <a:solidFill>
                            <a:schemeClr val="bg1"/>
                          </a:solidFill>
                          <a:effectLst/>
                          <a:latin typeface="Aptos" panose="020B0004020202020204" pitchFamily="34" charset="0"/>
                        </a:rPr>
                        <a:t>Step Seq</a:t>
                      </a:r>
                    </a:p>
                  </a:txBody>
                  <a:tcPr marL="9525" marR="9525" marT="9525" marB="0" vert="vert270" anchor="ctr"/>
                </a:tc>
                <a:tc>
                  <a:txBody>
                    <a:bodyPr/>
                    <a:lstStyle/>
                    <a:p>
                      <a:pPr algn="ctr" rtl="0" fontAlgn="ctr">
                        <a:buNone/>
                      </a:pPr>
                      <a:r>
                        <a:rPr lang="en-US" sz="1200" b="0" i="0" u="none" strike="noStrike" dirty="0">
                          <a:solidFill>
                            <a:schemeClr val="bg1"/>
                          </a:solidFill>
                          <a:effectLst/>
                          <a:latin typeface="Aptos" panose="020B0004020202020204" pitchFamily="34" charset="0"/>
                        </a:rPr>
                        <a:t>Step</a:t>
                      </a:r>
                    </a:p>
                  </a:txBody>
                  <a:tcPr marL="9525" marR="9525" marT="9525" marB="0" anchor="ctr"/>
                </a:tc>
                <a:tc>
                  <a:txBody>
                    <a:bodyPr/>
                    <a:lstStyle/>
                    <a:p>
                      <a:pPr algn="ctr" rtl="0" fontAlgn="ctr">
                        <a:buNone/>
                      </a:pPr>
                      <a:r>
                        <a:rPr lang="en-US" sz="1200" b="0" i="0" u="none" strike="noStrike" dirty="0">
                          <a:solidFill>
                            <a:schemeClr val="bg1"/>
                          </a:solidFill>
                          <a:effectLst/>
                          <a:latin typeface="Aptos" panose="020B0004020202020204" pitchFamily="34" charset="0"/>
                        </a:rPr>
                        <a:t>Failure Mode</a:t>
                      </a:r>
                    </a:p>
                  </a:txBody>
                  <a:tcPr marL="9525" marR="9525" marT="9525" marB="0" anchor="ctr"/>
                </a:tc>
                <a:tc>
                  <a:txBody>
                    <a:bodyPr/>
                    <a:lstStyle/>
                    <a:p>
                      <a:pPr algn="ctr" rtl="0" fontAlgn="ctr">
                        <a:buNone/>
                      </a:pPr>
                      <a:r>
                        <a:rPr lang="en-US" sz="1200" b="0" i="0" u="none" strike="noStrike" dirty="0">
                          <a:solidFill>
                            <a:schemeClr val="bg1"/>
                          </a:solidFill>
                          <a:effectLst/>
                          <a:latin typeface="Aptos" panose="020B0004020202020204" pitchFamily="34" charset="0"/>
                        </a:rPr>
                        <a:t>Note</a:t>
                      </a:r>
                    </a:p>
                  </a:txBody>
                  <a:tcPr marL="9525" marR="9525" marT="9525" marB="0" anchor="ctr"/>
                </a:tc>
                <a:tc>
                  <a:txBody>
                    <a:bodyPr/>
                    <a:lstStyle/>
                    <a:p>
                      <a:pPr algn="ctr" rtl="0" fontAlgn="ctr">
                        <a:buNone/>
                      </a:pPr>
                      <a:r>
                        <a:rPr lang="en-US" sz="1200" b="0" i="0" u="none" strike="noStrike" dirty="0">
                          <a:solidFill>
                            <a:schemeClr val="bg1"/>
                          </a:solidFill>
                          <a:effectLst/>
                          <a:latin typeface="Aptos" panose="020B0004020202020204" pitchFamily="34" charset="0"/>
                        </a:rPr>
                        <a:t>SEV</a:t>
                      </a:r>
                    </a:p>
                  </a:txBody>
                  <a:tcPr marL="9525" marR="9525" marT="9525" marB="0" anchor="ctr"/>
                </a:tc>
                <a:tc>
                  <a:txBody>
                    <a:bodyPr/>
                    <a:lstStyle/>
                    <a:p>
                      <a:pPr algn="ctr" rtl="0" fontAlgn="ctr">
                        <a:buNone/>
                      </a:pPr>
                      <a:r>
                        <a:rPr lang="en-US" sz="1200" b="0" i="0" u="none" strike="noStrike">
                          <a:solidFill>
                            <a:schemeClr val="bg1"/>
                          </a:solidFill>
                          <a:effectLst/>
                          <a:latin typeface="Aptos" panose="020B0004020202020204" pitchFamily="34" charset="0"/>
                        </a:rPr>
                        <a:t>OCC</a:t>
                      </a:r>
                    </a:p>
                  </a:txBody>
                  <a:tcPr marL="9525" marR="9525" marT="9525" marB="0" anchor="ctr"/>
                </a:tc>
                <a:tc>
                  <a:txBody>
                    <a:bodyPr/>
                    <a:lstStyle/>
                    <a:p>
                      <a:pPr algn="ctr" rtl="0" fontAlgn="ctr">
                        <a:buNone/>
                      </a:pPr>
                      <a:r>
                        <a:rPr lang="en-US" sz="1200" b="0" i="0" u="none" strike="noStrike" dirty="0">
                          <a:solidFill>
                            <a:schemeClr val="bg1"/>
                          </a:solidFill>
                          <a:effectLst/>
                          <a:latin typeface="Aptos" panose="020B0004020202020204" pitchFamily="34" charset="0"/>
                        </a:rPr>
                        <a:t>DET</a:t>
                      </a:r>
                    </a:p>
                  </a:txBody>
                  <a:tcPr marL="9525" marR="9525" marT="9525" marB="0" anchor="ctr"/>
                </a:tc>
                <a:tc>
                  <a:txBody>
                    <a:bodyPr/>
                    <a:lstStyle/>
                    <a:p>
                      <a:pPr algn="ctr" rtl="0" fontAlgn="ctr">
                        <a:buNone/>
                      </a:pPr>
                      <a:r>
                        <a:rPr lang="en-US" sz="1200" b="0" i="0" u="none" strike="noStrike" dirty="0">
                          <a:solidFill>
                            <a:schemeClr val="bg1"/>
                          </a:solidFill>
                          <a:effectLst/>
                          <a:latin typeface="Aptos" panose="020B0004020202020204" pitchFamily="34" charset="0"/>
                        </a:rPr>
                        <a:t>SEV Score</a:t>
                      </a:r>
                    </a:p>
                  </a:txBody>
                  <a:tcPr marL="9525" marR="9525" marT="9525" marB="0" vert="vert270" anchor="ctr"/>
                </a:tc>
                <a:tc>
                  <a:txBody>
                    <a:bodyPr/>
                    <a:lstStyle/>
                    <a:p>
                      <a:pPr algn="ctr" rtl="0" fontAlgn="ctr">
                        <a:buNone/>
                      </a:pPr>
                      <a:r>
                        <a:rPr lang="en-US" sz="1200" b="0" i="0" u="none" strike="noStrike" dirty="0">
                          <a:solidFill>
                            <a:schemeClr val="bg1"/>
                          </a:solidFill>
                          <a:effectLst/>
                          <a:latin typeface="Aptos" panose="020B0004020202020204" pitchFamily="34" charset="0"/>
                        </a:rPr>
                        <a:t>OCC Score</a:t>
                      </a:r>
                    </a:p>
                  </a:txBody>
                  <a:tcPr marL="9525" marR="9525" marT="9525" marB="0" vert="vert270" anchor="ctr"/>
                </a:tc>
                <a:tc>
                  <a:txBody>
                    <a:bodyPr/>
                    <a:lstStyle/>
                    <a:p>
                      <a:pPr algn="ctr" rtl="0" fontAlgn="ctr">
                        <a:buNone/>
                      </a:pPr>
                      <a:r>
                        <a:rPr lang="en-US" sz="1200" b="0" i="0" u="none" strike="noStrike" dirty="0">
                          <a:solidFill>
                            <a:schemeClr val="bg1"/>
                          </a:solidFill>
                          <a:effectLst/>
                          <a:latin typeface="Aptos" panose="020B0004020202020204" pitchFamily="34" charset="0"/>
                        </a:rPr>
                        <a:t>DET Score</a:t>
                      </a:r>
                    </a:p>
                  </a:txBody>
                  <a:tcPr marL="9525" marR="9525" marT="9525" marB="0" vert="vert270" anchor="ctr"/>
                </a:tc>
                <a:tc>
                  <a:txBody>
                    <a:bodyPr/>
                    <a:lstStyle/>
                    <a:p>
                      <a:pPr algn="ctr" rtl="0" fontAlgn="ctr">
                        <a:buNone/>
                      </a:pPr>
                      <a:r>
                        <a:rPr lang="en-US" sz="1200" b="0" i="0" u="none" strike="noStrike" dirty="0">
                          <a:solidFill>
                            <a:schemeClr val="bg1"/>
                          </a:solidFill>
                          <a:effectLst/>
                          <a:latin typeface="Aptos" panose="020B0004020202020204" pitchFamily="34" charset="0"/>
                        </a:rPr>
                        <a:t>RPN</a:t>
                      </a:r>
                    </a:p>
                  </a:txBody>
                  <a:tcPr marL="9525" marR="9525" marT="9525" marB="0" anchor="ctr"/>
                </a:tc>
                <a:extLst>
                  <a:ext uri="{0D108BD9-81ED-4DB2-BD59-A6C34878D82A}">
                    <a16:rowId xmlns:a16="http://schemas.microsoft.com/office/drawing/2014/main" val="1383001044"/>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1</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Job Setup</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Workpiece Slip in Chuck</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Worn jaws, low clamping pressure</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Serious effect</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Occasional failures</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Formal auditing</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9</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4</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8</a:t>
                      </a:r>
                    </a:p>
                  </a:txBody>
                  <a:tcPr marL="9525" marR="9525" marT="9525" marB="0" anchor="ctr"/>
                </a:tc>
                <a:tc>
                  <a:txBody>
                    <a:bodyPr/>
                    <a:lstStyle/>
                    <a:p>
                      <a:pPr algn="ctr" rtl="0" fontAlgn="ctr">
                        <a:buNone/>
                      </a:pPr>
                      <a:r>
                        <a:rPr lang="en-US" sz="1200" b="0" i="0" u="none" strike="noStrike" dirty="0">
                          <a:solidFill>
                            <a:schemeClr val="tx1"/>
                          </a:solidFill>
                          <a:effectLst/>
                          <a:latin typeface="Aptos" panose="020B0004020202020204" pitchFamily="34" charset="0"/>
                        </a:rPr>
                        <a:t>288</a:t>
                      </a:r>
                    </a:p>
                  </a:txBody>
                  <a:tcPr marL="9525" marR="9525" marT="9525" marB="0" anchor="ctr"/>
                </a:tc>
                <a:extLst>
                  <a:ext uri="{0D108BD9-81ED-4DB2-BD59-A6C34878D82A}">
                    <a16:rowId xmlns:a16="http://schemas.microsoft.com/office/drawing/2014/main" val="818213208"/>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2</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Magazine</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Not Located/Wrong Index</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Carousel misalignment, sensor failure</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High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Relatively few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Automated rejection</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7</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3</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2</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42</a:t>
                      </a:r>
                    </a:p>
                  </a:txBody>
                  <a:tcPr marL="9525" marR="9525" marT="9525" marB="0" anchor="ctr"/>
                </a:tc>
                <a:extLst>
                  <a:ext uri="{0D108BD9-81ED-4DB2-BD59-A6C34878D82A}">
                    <a16:rowId xmlns:a16="http://schemas.microsoft.com/office/drawing/2014/main" val="1356833020"/>
                  </a:ext>
                </a:extLst>
              </a:tr>
              <a:tr h="0">
                <a:tc>
                  <a:txBody>
                    <a:bodyPr/>
                    <a:lstStyle/>
                    <a:p>
                      <a:pPr algn="ctr" rtl="0" fontAlgn="ctr">
                        <a:buNone/>
                      </a:pPr>
                      <a:r>
                        <a:rPr lang="en-US" sz="1200" b="0" i="0" u="none" strike="noStrike">
                          <a:solidFill>
                            <a:schemeClr val="bg1"/>
                          </a:solidFill>
                          <a:effectLst/>
                          <a:latin typeface="Aptos" panose="020B0004020202020204" pitchFamily="34" charset="0"/>
                        </a:rPr>
                        <a:t>3</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Tool Changer</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Installation Collision</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Worn carousel, interference angle</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Serious effect</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Relatively few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None</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9</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2</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10</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180</a:t>
                      </a:r>
                    </a:p>
                  </a:txBody>
                  <a:tcPr marL="9525" marR="9525" marT="9525" marB="0" anchor="ctr"/>
                </a:tc>
                <a:extLst>
                  <a:ext uri="{0D108BD9-81ED-4DB2-BD59-A6C34878D82A}">
                    <a16:rowId xmlns:a16="http://schemas.microsoft.com/office/drawing/2014/main" val="2220229936"/>
                  </a:ext>
                </a:extLst>
              </a:tr>
              <a:tr h="0">
                <a:tc>
                  <a:txBody>
                    <a:bodyPr/>
                    <a:lstStyle/>
                    <a:p>
                      <a:pPr algn="ctr" rtl="0" fontAlgn="ctr">
                        <a:buNone/>
                      </a:pPr>
                      <a:r>
                        <a:rPr lang="en-US" sz="1200" b="0" i="0" u="none" strike="noStrike">
                          <a:solidFill>
                            <a:schemeClr val="bg1"/>
                          </a:solidFill>
                          <a:effectLst/>
                          <a:latin typeface="Aptos" panose="020B0004020202020204" pitchFamily="34" charset="0"/>
                        </a:rPr>
                        <a:t>4</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Touch-Off</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Offset Entry Error</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Manual key-in mistake, calibration drift</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High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Occasional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Gauging sample</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7</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5</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5</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175</a:t>
                      </a:r>
                    </a:p>
                  </a:txBody>
                  <a:tcPr marL="9525" marR="9525" marT="9525" marB="0" anchor="ctr"/>
                </a:tc>
                <a:extLst>
                  <a:ext uri="{0D108BD9-81ED-4DB2-BD59-A6C34878D82A}">
                    <a16:rowId xmlns:a16="http://schemas.microsoft.com/office/drawing/2014/main" val="114905770"/>
                  </a:ext>
                </a:extLst>
              </a:tr>
              <a:tr h="0">
                <a:tc>
                  <a:txBody>
                    <a:bodyPr/>
                    <a:lstStyle/>
                    <a:p>
                      <a:pPr algn="ctr" rtl="0" fontAlgn="ctr">
                        <a:buNone/>
                      </a:pPr>
                      <a:r>
                        <a:rPr lang="en-US" sz="1200" b="0" i="0" u="none" strike="noStrike">
                          <a:solidFill>
                            <a:schemeClr val="bg1"/>
                          </a:solidFill>
                          <a:effectLst/>
                          <a:latin typeface="Aptos" panose="020B0004020202020204" pitchFamily="34" charset="0"/>
                        </a:rPr>
                        <a:t>5</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Coolant Flow</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Coolant Starvation</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Drain blockage, pump cavitation</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Moderate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Moderate failure rate</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Visual population</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6</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6</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6</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216</a:t>
                      </a:r>
                    </a:p>
                  </a:txBody>
                  <a:tcPr marL="9525" marR="9525" marT="9525" marB="0" anchor="ctr"/>
                </a:tc>
                <a:extLst>
                  <a:ext uri="{0D108BD9-81ED-4DB2-BD59-A6C34878D82A}">
                    <a16:rowId xmlns:a16="http://schemas.microsoft.com/office/drawing/2014/main" val="1403331530"/>
                  </a:ext>
                </a:extLst>
              </a:tr>
              <a:tr h="0">
                <a:tc>
                  <a:txBody>
                    <a:bodyPr/>
                    <a:lstStyle/>
                    <a:p>
                      <a:pPr algn="ctr" rtl="0" fontAlgn="ctr">
                        <a:buNone/>
                      </a:pPr>
                      <a:r>
                        <a:rPr lang="en-US" sz="1200" b="0" i="0" u="none" strike="noStrike">
                          <a:solidFill>
                            <a:schemeClr val="bg1"/>
                          </a:solidFill>
                          <a:effectLst/>
                          <a:latin typeface="Aptos" panose="020B0004020202020204" pitchFamily="34" charset="0"/>
                        </a:rPr>
                        <a:t>6</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Spindle Ramp</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Speed Overshoot/Undershoot</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VFD lag, belt slip, motor fault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Moderate effect</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Occasional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Automated warning</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6</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4</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3</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72</a:t>
                      </a:r>
                    </a:p>
                  </a:txBody>
                  <a:tcPr marL="9525" marR="9525" marT="9525" marB="0" anchor="ctr"/>
                </a:tc>
                <a:extLst>
                  <a:ext uri="{0D108BD9-81ED-4DB2-BD59-A6C34878D82A}">
                    <a16:rowId xmlns:a16="http://schemas.microsoft.com/office/drawing/2014/main" val="210194636"/>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7</a:t>
                      </a:r>
                    </a:p>
                  </a:txBody>
                  <a:tcPr marL="9525" marR="9525" marT="9525" marB="0" anchor="ctr"/>
                </a:tc>
                <a:tc>
                  <a:txBody>
                    <a:bodyPr/>
                    <a:lstStyle/>
                    <a:p>
                      <a:pPr algn="l" rtl="0" fontAlgn="ctr">
                        <a:buNone/>
                      </a:pPr>
                      <a:r>
                        <a:rPr lang="en-US" sz="1200" b="0" i="0" u="none" strike="noStrike" dirty="0">
                          <a:solidFill>
                            <a:srgbClr val="000000"/>
                          </a:solidFill>
                          <a:effectLst/>
                          <a:latin typeface="Aptos" panose="020B0004020202020204" pitchFamily="34" charset="0"/>
                        </a:rPr>
                        <a:t>First Depth Pass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Chatter &amp; Vibration</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Worn spindle bearings, improper feed</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Very high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Frequent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Visual sample</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8</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7</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7</a:t>
                      </a:r>
                    </a:p>
                  </a:txBody>
                  <a:tcPr marL="9525" marR="9525" marT="9525" marB="0" anchor="ctr"/>
                </a:tc>
                <a:tc>
                  <a:txBody>
                    <a:bodyPr/>
                    <a:lstStyle/>
                    <a:p>
                      <a:pPr algn="ctr" rtl="0" fontAlgn="ctr">
                        <a:buNone/>
                      </a:pPr>
                      <a:r>
                        <a:rPr lang="en-US" sz="1200" b="0" i="0" u="none" strike="noStrike" dirty="0">
                          <a:solidFill>
                            <a:srgbClr val="FF0000"/>
                          </a:solidFill>
                          <a:effectLst/>
                          <a:latin typeface="Aptos" panose="020B0004020202020204" pitchFamily="34" charset="0"/>
                        </a:rPr>
                        <a:t>392</a:t>
                      </a:r>
                    </a:p>
                  </a:txBody>
                  <a:tcPr marL="9525" marR="9525" marT="9525" marB="0" anchor="ctr"/>
                </a:tc>
                <a:extLst>
                  <a:ext uri="{0D108BD9-81ED-4DB2-BD59-A6C34878D82A}">
                    <a16:rowId xmlns:a16="http://schemas.microsoft.com/office/drawing/2014/main" val="391192797"/>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8</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Mid-Pass Check</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Missed Chatter Detection</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Operator distraction, noise masking</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High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Occasional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Informal checks</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7</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5</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9</a:t>
                      </a:r>
                    </a:p>
                  </a:txBody>
                  <a:tcPr marL="9525" marR="9525" marT="9525" marB="0" anchor="ctr"/>
                </a:tc>
                <a:tc>
                  <a:txBody>
                    <a:bodyPr/>
                    <a:lstStyle/>
                    <a:p>
                      <a:pPr algn="ctr" rtl="0" fontAlgn="ctr">
                        <a:buNone/>
                      </a:pPr>
                      <a:r>
                        <a:rPr lang="en-US" sz="1200" b="0" i="0" u="none" strike="noStrike" dirty="0">
                          <a:solidFill>
                            <a:srgbClr val="FF0000"/>
                          </a:solidFill>
                          <a:effectLst/>
                          <a:latin typeface="Aptos" panose="020B0004020202020204" pitchFamily="34" charset="0"/>
                        </a:rPr>
                        <a:t>315</a:t>
                      </a:r>
                    </a:p>
                  </a:txBody>
                  <a:tcPr marL="9525" marR="9525" marT="9525" marB="0" anchor="ctr"/>
                </a:tc>
                <a:extLst>
                  <a:ext uri="{0D108BD9-81ED-4DB2-BD59-A6C34878D82A}">
                    <a16:rowId xmlns:a16="http://schemas.microsoft.com/office/drawing/2014/main" val="1225053736"/>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9</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Final Depth Pass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Out-of-Tolerance Rough</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deflection, thermal growth</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Serious effect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Moderate failure rate</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Gauging sample</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9</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6</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5</a:t>
                      </a:r>
                    </a:p>
                  </a:txBody>
                  <a:tcPr marL="9525" marR="9525" marT="9525" marB="0" anchor="ctr"/>
                </a:tc>
                <a:tc>
                  <a:txBody>
                    <a:bodyPr/>
                    <a:lstStyle/>
                    <a:p>
                      <a:pPr algn="ctr" rtl="0" fontAlgn="ctr">
                        <a:buNone/>
                      </a:pPr>
                      <a:r>
                        <a:rPr lang="en-US" sz="1200" b="0" i="0" u="none" strike="noStrike" dirty="0">
                          <a:solidFill>
                            <a:srgbClr val="000000"/>
                          </a:solidFill>
                          <a:effectLst/>
                          <a:latin typeface="Aptos" panose="020B0004020202020204" pitchFamily="34" charset="0"/>
                        </a:rPr>
                        <a:t>270</a:t>
                      </a:r>
                    </a:p>
                  </a:txBody>
                  <a:tcPr marL="9525" marR="9525" marT="9525" marB="0" anchor="ctr"/>
                </a:tc>
                <a:extLst>
                  <a:ext uri="{0D108BD9-81ED-4DB2-BD59-A6C34878D82A}">
                    <a16:rowId xmlns:a16="http://schemas.microsoft.com/office/drawing/2014/main" val="2784202965"/>
                  </a:ext>
                </a:extLst>
              </a:tr>
              <a:tr h="0">
                <a:tc>
                  <a:txBody>
                    <a:bodyPr/>
                    <a:lstStyle/>
                    <a:p>
                      <a:pPr algn="ctr" rtl="0" fontAlgn="ctr">
                        <a:buNone/>
                      </a:pPr>
                      <a:r>
                        <a:rPr lang="en-US" sz="1200" b="0" i="0" u="none" strike="noStrike" dirty="0">
                          <a:solidFill>
                            <a:schemeClr val="bg1"/>
                          </a:solidFill>
                          <a:effectLst/>
                          <a:latin typeface="Aptos" panose="020B0004020202020204" pitchFamily="34" charset="0"/>
                        </a:rPr>
                        <a:t>10</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Retract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Tool Breakage on Withdraw</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Collision, stuck tool, misalignment</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Catastrophic</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Relatively few failures</a:t>
                      </a:r>
                    </a:p>
                  </a:txBody>
                  <a:tcPr marL="9525" marR="9525" marT="9525" marB="0" anchor="ctr"/>
                </a:tc>
                <a:tc>
                  <a:txBody>
                    <a:bodyPr/>
                    <a:lstStyle/>
                    <a:p>
                      <a:pPr algn="l" rtl="0" fontAlgn="ctr">
                        <a:buNone/>
                      </a:pPr>
                      <a:r>
                        <a:rPr lang="en-US" sz="1200" b="0" i="0" u="none" strike="noStrike">
                          <a:solidFill>
                            <a:srgbClr val="000000"/>
                          </a:solidFill>
                          <a:effectLst/>
                          <a:latin typeface="Aptos" panose="020B0004020202020204" pitchFamily="34" charset="0"/>
                        </a:rPr>
                        <a:t>None</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10</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3</a:t>
                      </a:r>
                    </a:p>
                  </a:txBody>
                  <a:tcPr marL="9525" marR="9525" marT="9525" marB="0" anchor="ctr"/>
                </a:tc>
                <a:tc>
                  <a:txBody>
                    <a:bodyPr/>
                    <a:lstStyle/>
                    <a:p>
                      <a:pPr algn="ctr" rtl="0" fontAlgn="ctr">
                        <a:buNone/>
                      </a:pPr>
                      <a:r>
                        <a:rPr lang="en-US" sz="1200" b="0" i="0" u="none" strike="noStrike">
                          <a:solidFill>
                            <a:srgbClr val="000000"/>
                          </a:solidFill>
                          <a:effectLst/>
                          <a:latin typeface="Aptos" panose="020B0004020202020204" pitchFamily="34" charset="0"/>
                        </a:rPr>
                        <a:t>10</a:t>
                      </a:r>
                    </a:p>
                  </a:txBody>
                  <a:tcPr marL="9525" marR="9525" marT="9525" marB="0" anchor="ctr"/>
                </a:tc>
                <a:tc>
                  <a:txBody>
                    <a:bodyPr/>
                    <a:lstStyle/>
                    <a:p>
                      <a:pPr algn="ctr" rtl="0" fontAlgn="ctr">
                        <a:buNone/>
                      </a:pPr>
                      <a:r>
                        <a:rPr lang="en-US" sz="1200" b="0" i="0" u="none" strike="noStrike" dirty="0">
                          <a:solidFill>
                            <a:srgbClr val="FF0000"/>
                          </a:solidFill>
                          <a:effectLst/>
                          <a:latin typeface="Aptos" panose="020B0004020202020204" pitchFamily="34" charset="0"/>
                        </a:rPr>
                        <a:t>300</a:t>
                      </a:r>
                    </a:p>
                  </a:txBody>
                  <a:tcPr marL="9525" marR="9525" marT="9525" marB="0" anchor="ctr"/>
                </a:tc>
                <a:extLst>
                  <a:ext uri="{0D108BD9-81ED-4DB2-BD59-A6C34878D82A}">
                    <a16:rowId xmlns:a16="http://schemas.microsoft.com/office/drawing/2014/main" val="3213074405"/>
                  </a:ext>
                </a:extLst>
              </a:tr>
            </a:tbl>
          </a:graphicData>
        </a:graphic>
      </p:graphicFrame>
    </p:spTree>
    <p:extLst>
      <p:ext uri="{BB962C8B-B14F-4D97-AF65-F5344CB8AC3E}">
        <p14:creationId xmlns:p14="http://schemas.microsoft.com/office/powerpoint/2010/main" val="4163440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375</TotalTime>
  <Words>1900</Words>
  <Application>Microsoft Office PowerPoint</Application>
  <PresentationFormat>Widescreen</PresentationFormat>
  <Paragraphs>471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Aptos Narrow</vt:lpstr>
      <vt:lpstr>Arial</vt:lpstr>
      <vt:lpstr>Office Theme</vt:lpstr>
      <vt:lpstr>EVENT TOLLGATE Precision Dynamics Project for Delivery and Quality Improvement</vt:lpstr>
      <vt:lpstr>Problem Statement</vt:lpstr>
      <vt:lpstr>Business Impact and projected improvement</vt:lpstr>
      <vt:lpstr>Scope</vt:lpstr>
      <vt:lpstr>Value Stream Map</vt:lpstr>
      <vt:lpstr>Improvement Schedule</vt:lpstr>
      <vt:lpstr>Team and Call to Action</vt:lpstr>
      <vt:lpstr>Process Map</vt:lpstr>
      <vt:lpstr>Failure Mode Effects and Analysis</vt:lpstr>
      <vt:lpstr>Root Cause Analysis</vt:lpstr>
      <vt:lpstr>Top 10 Implementations</vt:lpstr>
      <vt:lpstr>Responsibility Matrix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DeFranco</dc:creator>
  <cp:lastModifiedBy>Jerry DeFranco</cp:lastModifiedBy>
  <cp:revision>6</cp:revision>
  <dcterms:created xsi:type="dcterms:W3CDTF">2026-05-12T13:51:47Z</dcterms:created>
  <dcterms:modified xsi:type="dcterms:W3CDTF">2026-05-15T16:26:36Z</dcterms:modified>
</cp:coreProperties>
</file>